
<file path=[Content_Types].xml><?xml version="1.0" encoding="utf-8"?>
<Types xmlns="http://schemas.openxmlformats.org/package/2006/content-types">
  <Default Extension="fntdata" ContentType="application/x-fontdata"/>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58" r:id="rId2"/>
  </p:sldMasterIdLst>
  <p:notesMasterIdLst>
    <p:notesMasterId r:id="rId35"/>
  </p:notesMasterIdLst>
  <p:sldIdLst>
    <p:sldId id="256" r:id="rId3"/>
    <p:sldId id="257" r:id="rId4"/>
    <p:sldId id="258" r:id="rId5"/>
    <p:sldId id="259" r:id="rId6"/>
    <p:sldId id="305" r:id="rId7"/>
    <p:sldId id="306" r:id="rId8"/>
    <p:sldId id="260" r:id="rId9"/>
    <p:sldId id="261" r:id="rId10"/>
    <p:sldId id="263" r:id="rId11"/>
    <p:sldId id="262" r:id="rId12"/>
    <p:sldId id="287" r:id="rId13"/>
    <p:sldId id="288" r:id="rId14"/>
    <p:sldId id="289" r:id="rId15"/>
    <p:sldId id="290" r:id="rId16"/>
    <p:sldId id="291" r:id="rId17"/>
    <p:sldId id="292" r:id="rId18"/>
    <p:sldId id="293" r:id="rId19"/>
    <p:sldId id="302" r:id="rId20"/>
    <p:sldId id="303" r:id="rId21"/>
    <p:sldId id="294" r:id="rId22"/>
    <p:sldId id="304" r:id="rId23"/>
    <p:sldId id="295" r:id="rId24"/>
    <p:sldId id="296" r:id="rId25"/>
    <p:sldId id="264" r:id="rId26"/>
    <p:sldId id="297" r:id="rId27"/>
    <p:sldId id="298" r:id="rId28"/>
    <p:sldId id="299" r:id="rId29"/>
    <p:sldId id="300" r:id="rId30"/>
    <p:sldId id="301" r:id="rId31"/>
    <p:sldId id="265" r:id="rId32"/>
    <p:sldId id="285" r:id="rId33"/>
    <p:sldId id="286" r:id="rId34"/>
  </p:sldIdLst>
  <p:sldSz cx="9144000" cy="5143500" type="screen16x9"/>
  <p:notesSz cx="6858000" cy="9144000"/>
  <p:embeddedFontLst>
    <p:embeddedFont>
      <p:font typeface="Advent Pro Light" panose="020B0604020202020204" charset="0"/>
      <p:regular r:id="rId36"/>
      <p:bold r:id="rId37"/>
      <p:italic r:id="rId38"/>
      <p:boldItalic r:id="rId39"/>
    </p:embeddedFont>
    <p:embeddedFont>
      <p:font typeface="Anton" pitchFamily="2" charset="0"/>
      <p:regular r:id="rId40"/>
    </p:embeddedFont>
    <p:embeddedFont>
      <p:font typeface="Calibri" panose="020F0502020204030204" pitchFamily="34" charset="0"/>
      <p:regular r:id="rId41"/>
      <p:bold r:id="rId42"/>
      <p:italic r:id="rId43"/>
      <p:boldItalic r:id="rId44"/>
    </p:embeddedFont>
    <p:embeddedFont>
      <p:font typeface="Fira Sans Condensed Light" panose="020B0403050000020004" pitchFamily="34" charset="0"/>
      <p:regular r:id="rId45"/>
      <p:bold r:id="rId46"/>
      <p:italic r:id="rId47"/>
      <p:boldItalic r:id="rId48"/>
    </p:embeddedFont>
    <p:embeddedFont>
      <p:font typeface="Kaushan Script" panose="020B0604020202020204" charset="0"/>
      <p:regular r:id="rId49"/>
    </p:embeddedFont>
    <p:embeddedFont>
      <p:font typeface="Microsoft Yahei" panose="020B0503020204020204" pitchFamily="34" charset="-122"/>
      <p:regular r:id="rId50"/>
      <p:bold r:id="rId51"/>
    </p:embeddedFont>
    <p:embeddedFont>
      <p:font typeface="Proxima Nova" panose="020B0604020202020204" charset="0"/>
      <p:regular r:id="rId52"/>
      <p:bold r:id="rId53"/>
      <p:italic r:id="rId54"/>
      <p:boldItalic r:id="rId55"/>
    </p:embeddedFont>
    <p:embeddedFont>
      <p:font typeface="Proxima Nova Semibold" panose="020B0604020202020204" charset="0"/>
      <p:regular r:id="rId56"/>
      <p:bold r:id="rId57"/>
      <p:boldItalic r:id="rId58"/>
    </p:embeddedFont>
    <p:embeddedFont>
      <p:font typeface="Rajdhani" panose="020B0604020202020204" charset="0"/>
      <p:regular r:id="rId59"/>
      <p:bold r:id="rId60"/>
    </p:embeddedFont>
    <p:embeddedFont>
      <p:font typeface="Roboto" panose="02000000000000000000" pitchFamily="2" charset="0"/>
      <p:regular r:id="rId61"/>
      <p:bold r:id="rId62"/>
      <p:italic r:id="rId63"/>
      <p:boldItalic r:id="rId6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000000"/>
          </p15:clr>
        </p15:guide>
        <p15:guide id="2" pos="2880">
          <p15:clr>
            <a:srgbClr val="000000"/>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65" roundtripDataSignature="AMtx7mhBvR29kOV4Ie2VRlidwH6qlPXfu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8" d="100"/>
          <a:sy n="108" d="100"/>
        </p:scale>
        <p:origin x="730" y="77"/>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font" Target="fonts/font7.fntdata"/><Relationship Id="rId47" Type="http://schemas.openxmlformats.org/officeDocument/2006/relationships/font" Target="fonts/font12.fntdata"/><Relationship Id="rId63" Type="http://schemas.openxmlformats.org/officeDocument/2006/relationships/font" Target="fonts/font28.fntdata"/><Relationship Id="rId68"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font" Target="fonts/font2.fntdata"/><Relationship Id="rId40" Type="http://schemas.openxmlformats.org/officeDocument/2006/relationships/font" Target="fonts/font5.fntdata"/><Relationship Id="rId45" Type="http://schemas.openxmlformats.org/officeDocument/2006/relationships/font" Target="fonts/font10.fntdata"/><Relationship Id="rId53" Type="http://schemas.openxmlformats.org/officeDocument/2006/relationships/font" Target="fonts/font18.fntdata"/><Relationship Id="rId58" Type="http://schemas.openxmlformats.org/officeDocument/2006/relationships/font" Target="fonts/font23.fntdata"/><Relationship Id="rId66" Type="http://schemas.openxmlformats.org/officeDocument/2006/relationships/presProps" Target="presProps.xml"/><Relationship Id="rId5" Type="http://schemas.openxmlformats.org/officeDocument/2006/relationships/slide" Target="slides/slide3.xml"/><Relationship Id="rId61" Type="http://schemas.openxmlformats.org/officeDocument/2006/relationships/font" Target="fonts/font26.fntdata"/><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notesMaster" Target="notesMasters/notesMaster1.xml"/><Relationship Id="rId43" Type="http://schemas.openxmlformats.org/officeDocument/2006/relationships/font" Target="fonts/font8.fntdata"/><Relationship Id="rId48" Type="http://schemas.openxmlformats.org/officeDocument/2006/relationships/font" Target="fonts/font13.fntdata"/><Relationship Id="rId56" Type="http://schemas.openxmlformats.org/officeDocument/2006/relationships/font" Target="fonts/font21.fntdata"/><Relationship Id="rId64" Type="http://schemas.openxmlformats.org/officeDocument/2006/relationships/font" Target="fonts/font29.fntdata"/><Relationship Id="rId69"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font" Target="fonts/font16.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font" Target="fonts/font3.fntdata"/><Relationship Id="rId46" Type="http://schemas.openxmlformats.org/officeDocument/2006/relationships/font" Target="fonts/font11.fntdata"/><Relationship Id="rId59" Type="http://schemas.openxmlformats.org/officeDocument/2006/relationships/font" Target="fonts/font24.fntdata"/><Relationship Id="rId67" Type="http://schemas.openxmlformats.org/officeDocument/2006/relationships/viewProps" Target="viewProps.xml"/><Relationship Id="rId20" Type="http://schemas.openxmlformats.org/officeDocument/2006/relationships/slide" Target="slides/slide18.xml"/><Relationship Id="rId41" Type="http://schemas.openxmlformats.org/officeDocument/2006/relationships/font" Target="fonts/font6.fntdata"/><Relationship Id="rId54" Type="http://schemas.openxmlformats.org/officeDocument/2006/relationships/font" Target="fonts/font19.fntdata"/><Relationship Id="rId62" Type="http://schemas.openxmlformats.org/officeDocument/2006/relationships/font" Target="fonts/font27.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font" Target="fonts/font1.fntdata"/><Relationship Id="rId49" Type="http://schemas.openxmlformats.org/officeDocument/2006/relationships/font" Target="fonts/font14.fntdata"/><Relationship Id="rId57" Type="http://schemas.openxmlformats.org/officeDocument/2006/relationships/font" Target="fonts/font22.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font" Target="fonts/font9.fntdata"/><Relationship Id="rId52" Type="http://schemas.openxmlformats.org/officeDocument/2006/relationships/font" Target="fonts/font17.fntdata"/><Relationship Id="rId60" Type="http://schemas.openxmlformats.org/officeDocument/2006/relationships/font" Target="fonts/font25.fntdata"/><Relationship Id="rId65" Type="http://customschemas.google.com/relationships/presentationmetadata" Target="metadata"/><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font" Target="fonts/font4.fntdata"/><Relationship Id="rId34" Type="http://schemas.openxmlformats.org/officeDocument/2006/relationships/slide" Target="slides/slide32.xml"/><Relationship Id="rId50" Type="http://schemas.openxmlformats.org/officeDocument/2006/relationships/font" Target="fonts/font15.fntdata"/><Relationship Id="rId55" Type="http://schemas.openxmlformats.org/officeDocument/2006/relationships/font" Target="fonts/font2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
        <p:cNvGrpSpPr/>
        <p:nvPr/>
      </p:nvGrpSpPr>
      <p:grpSpPr>
        <a:xfrm>
          <a:off x="0" y="0"/>
          <a:ext cx="0" cy="0"/>
          <a:chOff x="0" y="0"/>
          <a:chExt cx="0" cy="0"/>
        </a:xfrm>
      </p:grpSpPr>
      <p:sp>
        <p:nvSpPr>
          <p:cNvPr id="46" name="Google Shape;46;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7" name="Google Shape;47;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8" name="Google Shape;128;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7" name="Google Shape;137;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725838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8" name="Google Shape;128;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dirty="0"/>
          </a:p>
        </p:txBody>
      </p:sp>
    </p:spTree>
    <p:extLst>
      <p:ext uri="{BB962C8B-B14F-4D97-AF65-F5344CB8AC3E}">
        <p14:creationId xmlns:p14="http://schemas.microsoft.com/office/powerpoint/2010/main" val="26403731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7" name="Google Shape;137;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8518935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8" name="Google Shape;128;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dirty="0"/>
          </a:p>
        </p:txBody>
      </p:sp>
    </p:spTree>
    <p:extLst>
      <p:ext uri="{BB962C8B-B14F-4D97-AF65-F5344CB8AC3E}">
        <p14:creationId xmlns:p14="http://schemas.microsoft.com/office/powerpoint/2010/main" val="41177294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7" name="Google Shape;137;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7308850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8" name="Google Shape;128;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lang="fr-FR" dirty="0"/>
          </a:p>
        </p:txBody>
      </p:sp>
    </p:spTree>
    <p:extLst>
      <p:ext uri="{BB962C8B-B14F-4D97-AF65-F5344CB8AC3E}">
        <p14:creationId xmlns:p14="http://schemas.microsoft.com/office/powerpoint/2010/main" val="40943661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8" name="Google Shape;128;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sz="1100" dirty="0">
                <a:solidFill>
                  <a:srgbClr val="D1D5DB"/>
                </a:solidFill>
                <a:latin typeface="Söhne"/>
              </a:rPr>
              <a:t>Le FFNN se compose d'une couche d'entrée, une ou plusieurs couches cachées et une couche de sortie. Chaque couche est composée de neurones qui sont interconnectés à la couche précédente et à la couche suivante.</a:t>
            </a:r>
          </a:p>
          <a:p>
            <a:pPr marL="0" marR="0" lvl="0" indent="0" algn="l" rtl="0">
              <a:lnSpc>
                <a:spcPct val="100000"/>
              </a:lnSpc>
              <a:spcBef>
                <a:spcPts val="0"/>
              </a:spcBef>
              <a:spcAft>
                <a:spcPts val="0"/>
              </a:spcAft>
              <a:buClr>
                <a:srgbClr val="000000"/>
              </a:buClr>
              <a:buSzPts val="1100"/>
              <a:buFont typeface="Arial"/>
              <a:buNone/>
            </a:pPr>
            <a:endParaRPr lang="fr-FR" dirty="0"/>
          </a:p>
        </p:txBody>
      </p:sp>
    </p:spTree>
    <p:extLst>
      <p:ext uri="{BB962C8B-B14F-4D97-AF65-F5344CB8AC3E}">
        <p14:creationId xmlns:p14="http://schemas.microsoft.com/office/powerpoint/2010/main" val="26586413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8" name="Google Shape;128;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lang="fr-FR" dirty="0"/>
          </a:p>
        </p:txBody>
      </p:sp>
    </p:spTree>
    <p:extLst>
      <p:ext uri="{BB962C8B-B14F-4D97-AF65-F5344CB8AC3E}">
        <p14:creationId xmlns:p14="http://schemas.microsoft.com/office/powerpoint/2010/main" val="23382494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8" name="Google Shape;128;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lang="fr-FR" dirty="0"/>
          </a:p>
        </p:txBody>
      </p:sp>
    </p:spTree>
    <p:extLst>
      <p:ext uri="{BB962C8B-B14F-4D97-AF65-F5344CB8AC3E}">
        <p14:creationId xmlns:p14="http://schemas.microsoft.com/office/powerpoint/2010/main" val="20632177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7" name="Google Shape;57;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8" name="Google Shape;128;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lang="fr-FR" dirty="0"/>
          </a:p>
        </p:txBody>
      </p:sp>
    </p:spTree>
    <p:extLst>
      <p:ext uri="{BB962C8B-B14F-4D97-AF65-F5344CB8AC3E}">
        <p14:creationId xmlns:p14="http://schemas.microsoft.com/office/powerpoint/2010/main" val="33890109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8" name="Google Shape;128;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lang="fr-FR" dirty="0"/>
          </a:p>
        </p:txBody>
      </p:sp>
    </p:spTree>
    <p:extLst>
      <p:ext uri="{BB962C8B-B14F-4D97-AF65-F5344CB8AC3E}">
        <p14:creationId xmlns:p14="http://schemas.microsoft.com/office/powerpoint/2010/main" val="378983127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7" name="Google Shape;137;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37130295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8" name="Google Shape;128;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lang="fr-FR" dirty="0"/>
          </a:p>
        </p:txBody>
      </p:sp>
    </p:spTree>
    <p:extLst>
      <p:ext uri="{BB962C8B-B14F-4D97-AF65-F5344CB8AC3E}">
        <p14:creationId xmlns:p14="http://schemas.microsoft.com/office/powerpoint/2010/main" val="308587594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4" name="Google Shape;144;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4" name="Google Shape;144;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a:p>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02332129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4" name="Google Shape;144;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a:p>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27711925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4" name="Google Shape;144;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a:p>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51760352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4" name="Google Shape;144;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a:p>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0063193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4" name="Google Shape;144;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a:p>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4488333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4" name="Google Shape;94;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2" name="Google Shape;152;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9" name="Google Shape;349;p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p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0" name="Google Shape;360;p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1" name="Google Shape;101;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4" name="Google Shape;94;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9115230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1" name="Google Shape;101;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6967956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1" name="Google Shape;111;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rmAutofit/>
          </a:bodyPr>
          <a:lstStyle/>
          <a:p>
            <a:pPr marL="457200" lvl="0" indent="-228600" algn="l" rtl="0">
              <a:lnSpc>
                <a:spcPct val="100000"/>
              </a:lnSpc>
              <a:spcBef>
                <a:spcPts val="0"/>
              </a:spcBef>
              <a:spcAft>
                <a:spcPts val="0"/>
              </a:spcAft>
              <a:buSzPts val="1100"/>
              <a:buNone/>
            </a:pPr>
            <a:endParaRPr/>
          </a:p>
        </p:txBody>
      </p:sp>
      <p:sp>
        <p:nvSpPr>
          <p:cNvPr id="112" name="Google Shape;112;p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fld id="{00000000-1234-1234-1234-123412341234}" type="slidenum">
              <a:rPr lang="fr-FR" sz="1400" b="0" i="0" u="none" strike="noStrike" cap="none">
                <a:solidFill>
                  <a:srgbClr val="000000"/>
                </a:solidFill>
                <a:latin typeface="Arial"/>
                <a:ea typeface="Arial"/>
                <a:cs typeface="Arial"/>
                <a:sym typeface="Arial"/>
              </a:rPr>
              <a:t>7</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8" name="Google Shape;118;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7" name="Google Shape;137;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33"/>
          <p:cNvSpPr txBox="1">
            <a:spLocks noGrp="1"/>
          </p:cNvSpPr>
          <p:nvPr>
            <p:ph type="ctrTitle"/>
          </p:nvPr>
        </p:nvSpPr>
        <p:spPr>
          <a:xfrm>
            <a:off x="720000" y="1139150"/>
            <a:ext cx="4404000" cy="25905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5200"/>
              <a:buNone/>
              <a:defRPr sz="7200">
                <a:latin typeface="Anton"/>
                <a:ea typeface="Anton"/>
                <a:cs typeface="Anton"/>
                <a:sym typeface="Anton"/>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0" name="Google Shape;10;p33"/>
          <p:cNvSpPr txBox="1">
            <a:spLocks noGrp="1"/>
          </p:cNvSpPr>
          <p:nvPr>
            <p:ph type="subTitle" idx="1"/>
          </p:nvPr>
        </p:nvSpPr>
        <p:spPr>
          <a:xfrm>
            <a:off x="720000" y="3585075"/>
            <a:ext cx="3384900" cy="434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1400">
                <a:latin typeface="Advent Pro Light"/>
                <a:ea typeface="Advent Pro Light"/>
                <a:cs typeface="Advent Pro Light"/>
                <a:sym typeface="Advent Pro Light"/>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Main point">
  <p:cSld name="Main point">
    <p:bg>
      <p:bgPr>
        <a:blipFill>
          <a:blip r:embed="rId2">
            <a:alphaModFix/>
          </a:blip>
          <a:stretch>
            <a:fillRect/>
          </a:stretch>
        </a:blipFill>
        <a:effectLst/>
      </p:bgPr>
    </p:bg>
    <p:spTree>
      <p:nvGrpSpPr>
        <p:cNvPr id="1" name="Shape 43"/>
        <p:cNvGrpSpPr/>
        <p:nvPr/>
      </p:nvGrpSpPr>
      <p:grpSpPr>
        <a:xfrm>
          <a:off x="0" y="0"/>
          <a:ext cx="0" cy="0"/>
          <a:chOff x="0" y="0"/>
          <a:chExt cx="0" cy="0"/>
        </a:xfrm>
      </p:grpSpPr>
      <p:sp>
        <p:nvSpPr>
          <p:cNvPr id="44" name="Google Shape;44;p41"/>
          <p:cNvSpPr txBox="1">
            <a:spLocks noGrp="1"/>
          </p:cNvSpPr>
          <p:nvPr>
            <p:ph type="title"/>
          </p:nvPr>
        </p:nvSpPr>
        <p:spPr>
          <a:xfrm>
            <a:off x="2422250" y="1418700"/>
            <a:ext cx="4299600" cy="23061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4800"/>
              <a:buNone/>
              <a:defRPr sz="72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34"/>
          <p:cNvSpPr txBox="1">
            <a:spLocks noGrp="1"/>
          </p:cNvSpPr>
          <p:nvPr>
            <p:ph type="body" idx="1"/>
          </p:nvPr>
        </p:nvSpPr>
        <p:spPr>
          <a:xfrm>
            <a:off x="720000" y="1152475"/>
            <a:ext cx="7704000" cy="3416400"/>
          </a:xfrm>
          <a:prstGeom prst="rect">
            <a:avLst/>
          </a:prstGeom>
          <a:solidFill>
            <a:srgbClr val="FFFFFF">
              <a:alpha val="44705"/>
            </a:srgbClr>
          </a:solidFill>
          <a:ln>
            <a:noFill/>
          </a:ln>
        </p:spPr>
        <p:txBody>
          <a:bodyPr spcFirstLastPara="1" wrap="square" lIns="91425" tIns="91425" rIns="91425" bIns="91425" anchor="t" anchorCtr="0">
            <a:noAutofit/>
          </a:bodyPr>
          <a:lstStyle>
            <a:lvl1pPr marL="457200" lvl="0" indent="-298450" algn="l">
              <a:lnSpc>
                <a:spcPct val="100000"/>
              </a:lnSpc>
              <a:spcBef>
                <a:spcPts val="0"/>
              </a:spcBef>
              <a:spcAft>
                <a:spcPts val="0"/>
              </a:spcAft>
              <a:buClr>
                <a:srgbClr val="434343"/>
              </a:buClr>
              <a:buSzPts val="1100"/>
              <a:buAutoNum type="arabicPeriod"/>
              <a:defRPr sz="1300">
                <a:solidFill>
                  <a:srgbClr val="F3F3F3"/>
                </a:solidFill>
              </a:defRPr>
            </a:lvl1pPr>
            <a:lvl2pPr marL="914400" lvl="1" indent="-298450" algn="l">
              <a:lnSpc>
                <a:spcPct val="115000"/>
              </a:lnSpc>
              <a:spcBef>
                <a:spcPts val="1600"/>
              </a:spcBef>
              <a:spcAft>
                <a:spcPts val="0"/>
              </a:spcAft>
              <a:buClr>
                <a:srgbClr val="000000"/>
              </a:buClr>
              <a:buSzPts val="1100"/>
              <a:buAutoNum type="alphaLcPeriod"/>
              <a:defRPr sz="1200"/>
            </a:lvl2pPr>
            <a:lvl3pPr marL="1371600" lvl="2" indent="-298450" algn="l">
              <a:lnSpc>
                <a:spcPct val="115000"/>
              </a:lnSpc>
              <a:spcBef>
                <a:spcPts val="1600"/>
              </a:spcBef>
              <a:spcAft>
                <a:spcPts val="0"/>
              </a:spcAft>
              <a:buClr>
                <a:srgbClr val="000000"/>
              </a:buClr>
              <a:buSzPts val="1100"/>
              <a:buAutoNum type="romanLcPeriod"/>
              <a:defRPr sz="1200"/>
            </a:lvl3pPr>
            <a:lvl4pPr marL="1828800" lvl="3" indent="-298450" algn="l">
              <a:lnSpc>
                <a:spcPct val="115000"/>
              </a:lnSpc>
              <a:spcBef>
                <a:spcPts val="1600"/>
              </a:spcBef>
              <a:spcAft>
                <a:spcPts val="0"/>
              </a:spcAft>
              <a:buClr>
                <a:srgbClr val="000000"/>
              </a:buClr>
              <a:buSzPts val="1100"/>
              <a:buAutoNum type="arabicPeriod"/>
              <a:defRPr sz="1200"/>
            </a:lvl4pPr>
            <a:lvl5pPr marL="2286000" lvl="4" indent="-298450" algn="l">
              <a:lnSpc>
                <a:spcPct val="115000"/>
              </a:lnSpc>
              <a:spcBef>
                <a:spcPts val="1600"/>
              </a:spcBef>
              <a:spcAft>
                <a:spcPts val="0"/>
              </a:spcAft>
              <a:buClr>
                <a:srgbClr val="000000"/>
              </a:buClr>
              <a:buSzPts val="1100"/>
              <a:buAutoNum type="alphaLcPeriod"/>
              <a:defRPr sz="1200"/>
            </a:lvl5pPr>
            <a:lvl6pPr marL="2743200" lvl="5" indent="-298450" algn="l">
              <a:lnSpc>
                <a:spcPct val="115000"/>
              </a:lnSpc>
              <a:spcBef>
                <a:spcPts val="1600"/>
              </a:spcBef>
              <a:spcAft>
                <a:spcPts val="0"/>
              </a:spcAft>
              <a:buClr>
                <a:srgbClr val="000000"/>
              </a:buClr>
              <a:buSzPts val="1100"/>
              <a:buAutoNum type="romanLcPeriod"/>
              <a:defRPr sz="1200"/>
            </a:lvl6pPr>
            <a:lvl7pPr marL="3200400" lvl="6" indent="-298450" algn="l">
              <a:lnSpc>
                <a:spcPct val="115000"/>
              </a:lnSpc>
              <a:spcBef>
                <a:spcPts val="1600"/>
              </a:spcBef>
              <a:spcAft>
                <a:spcPts val="0"/>
              </a:spcAft>
              <a:buClr>
                <a:srgbClr val="000000"/>
              </a:buClr>
              <a:buSzPts val="1100"/>
              <a:buAutoNum type="arabicPeriod"/>
              <a:defRPr sz="1200"/>
            </a:lvl7pPr>
            <a:lvl8pPr marL="3657600" lvl="7" indent="-298450" algn="l">
              <a:lnSpc>
                <a:spcPct val="115000"/>
              </a:lnSpc>
              <a:spcBef>
                <a:spcPts val="1600"/>
              </a:spcBef>
              <a:spcAft>
                <a:spcPts val="0"/>
              </a:spcAft>
              <a:buClr>
                <a:srgbClr val="000000"/>
              </a:buClr>
              <a:buSzPts val="1100"/>
              <a:buAutoNum type="alphaLcPeriod"/>
              <a:defRPr sz="1200"/>
            </a:lvl8pPr>
            <a:lvl9pPr marL="4114800" lvl="8" indent="-298450" algn="l">
              <a:lnSpc>
                <a:spcPct val="115000"/>
              </a:lnSpc>
              <a:spcBef>
                <a:spcPts val="1600"/>
              </a:spcBef>
              <a:spcAft>
                <a:spcPts val="1600"/>
              </a:spcAft>
              <a:buClr>
                <a:srgbClr val="000000"/>
              </a:buClr>
              <a:buSzPts val="1100"/>
              <a:buAutoNum type="romanLcPeriod"/>
              <a:defRPr sz="1200"/>
            </a:lvl9pPr>
          </a:lstStyle>
          <a:p>
            <a:endParaRPr/>
          </a:p>
        </p:txBody>
      </p:sp>
      <p:sp>
        <p:nvSpPr>
          <p:cNvPr id="13" name="Google Shape;13;p34"/>
          <p:cNvSpPr txBox="1">
            <a:spLocks noGrp="1"/>
          </p:cNvSpPr>
          <p:nvPr>
            <p:ph type="title"/>
          </p:nvPr>
        </p:nvSpPr>
        <p:spPr>
          <a:xfrm>
            <a:off x="720100" y="509825"/>
            <a:ext cx="77040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000"/>
              <a:buNone/>
              <a:defRPr sz="3000"/>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blipFill>
          <a:blip r:embed="rId2">
            <a:alphaModFix/>
          </a:blip>
          <a:stretch>
            <a:fillRect/>
          </a:stretch>
        </a:blipFill>
        <a:effectLst/>
      </p:bgPr>
    </p:bg>
    <p:spTree>
      <p:nvGrpSpPr>
        <p:cNvPr id="1" name="Shape 14"/>
        <p:cNvGrpSpPr/>
        <p:nvPr/>
      </p:nvGrpSpPr>
      <p:grpSpPr>
        <a:xfrm>
          <a:off x="0" y="0"/>
          <a:ext cx="0" cy="0"/>
          <a:chOff x="0" y="0"/>
          <a:chExt cx="0" cy="0"/>
        </a:xfrm>
      </p:grpSpPr>
      <p:sp>
        <p:nvSpPr>
          <p:cNvPr id="15" name="Google Shape;15;p35"/>
          <p:cNvSpPr txBox="1">
            <a:spLocks noGrp="1"/>
          </p:cNvSpPr>
          <p:nvPr>
            <p:ph type="title"/>
          </p:nvPr>
        </p:nvSpPr>
        <p:spPr>
          <a:xfrm>
            <a:off x="522825" y="971850"/>
            <a:ext cx="3787800" cy="31998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4200"/>
              <a:buNone/>
              <a:defRPr sz="60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16" name="Google Shape;16;p35"/>
          <p:cNvSpPr txBox="1">
            <a:spLocks noGrp="1"/>
          </p:cNvSpPr>
          <p:nvPr>
            <p:ph type="subTitle" idx="1"/>
          </p:nvPr>
        </p:nvSpPr>
        <p:spPr>
          <a:xfrm>
            <a:off x="4799950" y="1954200"/>
            <a:ext cx="1940100" cy="12351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100"/>
              <a:buNone/>
              <a:defRPr sz="14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17" name="Google Shape;17;p35"/>
          <p:cNvSpPr txBox="1">
            <a:spLocks noGrp="1"/>
          </p:cNvSpPr>
          <p:nvPr>
            <p:ph type="title" idx="2"/>
          </p:nvPr>
        </p:nvSpPr>
        <p:spPr>
          <a:xfrm>
            <a:off x="4849170" y="1001125"/>
            <a:ext cx="2026800" cy="1814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2000"/>
              <a:buNone/>
              <a:defRPr sz="14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arch">
  <p:cSld name="Search">
    <p:bg>
      <p:bgPr>
        <a:solidFill>
          <a:schemeClr val="dk1"/>
        </a:solidFill>
        <a:effectLst/>
      </p:bgPr>
    </p:bg>
    <p:spTree>
      <p:nvGrpSpPr>
        <p:cNvPr id="1" name="Shape 18"/>
        <p:cNvGrpSpPr/>
        <p:nvPr/>
      </p:nvGrpSpPr>
      <p:grpSpPr>
        <a:xfrm>
          <a:off x="0" y="0"/>
          <a:ext cx="0" cy="0"/>
          <a:chOff x="0" y="0"/>
          <a:chExt cx="0" cy="0"/>
        </a:xfrm>
      </p:grpSpPr>
      <p:sp>
        <p:nvSpPr>
          <p:cNvPr id="19" name="Google Shape;19;p36"/>
          <p:cNvSpPr/>
          <p:nvPr/>
        </p:nvSpPr>
        <p:spPr>
          <a:xfrm>
            <a:off x="2635756" y="2360436"/>
            <a:ext cx="2743272" cy="422629"/>
          </a:xfrm>
          <a:prstGeom prst="rect">
            <a:avLst/>
          </a:prstGeom>
          <a:solidFill>
            <a:srgbClr val="99301B"/>
          </a:solidFill>
          <a:ln>
            <a:noFill/>
          </a:ln>
        </p:spPr>
        <p:txBody>
          <a:bodyPr spcFirstLastPara="1" wrap="square" lIns="45700" tIns="22850" rIns="45700" bIns="2285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nvGrpSpPr>
          <p:cNvPr id="20" name="Google Shape;20;p36"/>
          <p:cNvGrpSpPr/>
          <p:nvPr/>
        </p:nvGrpSpPr>
        <p:grpSpPr>
          <a:xfrm rot="2700000">
            <a:off x="2785133" y="2480589"/>
            <a:ext cx="285037" cy="182323"/>
            <a:chOff x="4700814" y="3860800"/>
            <a:chExt cx="907506" cy="580572"/>
          </a:xfrm>
        </p:grpSpPr>
        <p:sp>
          <p:nvSpPr>
            <p:cNvPr id="21" name="Google Shape;21;p36"/>
            <p:cNvSpPr/>
            <p:nvPr/>
          </p:nvSpPr>
          <p:spPr>
            <a:xfrm>
              <a:off x="4700814" y="3860800"/>
              <a:ext cx="580572" cy="580572"/>
            </a:xfrm>
            <a:prstGeom prst="donut">
              <a:avLst>
                <a:gd name="adj" fmla="val 10648"/>
              </a:avLst>
            </a:prstGeom>
            <a:solidFill>
              <a:srgbClr val="28B2C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22" name="Google Shape;22;p36"/>
            <p:cNvSpPr/>
            <p:nvPr/>
          </p:nvSpPr>
          <p:spPr>
            <a:xfrm>
              <a:off x="5225143" y="4107542"/>
              <a:ext cx="383177" cy="91077"/>
            </a:xfrm>
            <a:prstGeom prst="roundRect">
              <a:avLst>
                <a:gd name="adj" fmla="val 50000"/>
              </a:avLst>
            </a:prstGeom>
            <a:solidFill>
              <a:srgbClr val="28B2C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sp>
        <p:nvSpPr>
          <p:cNvPr id="23" name="Google Shape;23;p36"/>
          <p:cNvSpPr txBox="1">
            <a:spLocks noGrp="1"/>
          </p:cNvSpPr>
          <p:nvPr>
            <p:ph type="body" idx="1"/>
          </p:nvPr>
        </p:nvSpPr>
        <p:spPr>
          <a:xfrm>
            <a:off x="3215346" y="2378788"/>
            <a:ext cx="2077826" cy="376562"/>
          </a:xfrm>
          <a:prstGeom prst="rect">
            <a:avLst/>
          </a:prstGeom>
          <a:noFill/>
          <a:ln>
            <a:noFill/>
          </a:ln>
        </p:spPr>
        <p:txBody>
          <a:bodyPr spcFirstLastPara="1" wrap="square" lIns="91425" tIns="91425" rIns="91425" bIns="91425" anchor="ctr" anchorCtr="0">
            <a:normAutofit/>
          </a:bodyPr>
          <a:lstStyle>
            <a:lvl1pPr marL="457200" lvl="0" indent="-228600" algn="just">
              <a:lnSpc>
                <a:spcPct val="100000"/>
              </a:lnSpc>
              <a:spcBef>
                <a:spcPts val="0"/>
              </a:spcBef>
              <a:spcAft>
                <a:spcPts val="0"/>
              </a:spcAft>
              <a:buSzPts val="1200"/>
              <a:buFont typeface="Fira Sans Condensed Light"/>
              <a:buNone/>
              <a:defRPr sz="1200">
                <a:solidFill>
                  <a:schemeClr val="lt1"/>
                </a:solidFill>
              </a:defRPr>
            </a:lvl1pPr>
            <a:lvl2pPr marL="914400" lvl="1" indent="-228600" algn="l">
              <a:lnSpc>
                <a:spcPct val="115000"/>
              </a:lnSpc>
              <a:spcBef>
                <a:spcPts val="1600"/>
              </a:spcBef>
              <a:spcAft>
                <a:spcPts val="0"/>
              </a:spcAft>
              <a:buSzPts val="1200"/>
              <a:buNone/>
              <a:defRPr sz="900"/>
            </a:lvl2pPr>
            <a:lvl3pPr marL="1371600" lvl="2" indent="-228600" algn="l">
              <a:lnSpc>
                <a:spcPct val="115000"/>
              </a:lnSpc>
              <a:spcBef>
                <a:spcPts val="1600"/>
              </a:spcBef>
              <a:spcAft>
                <a:spcPts val="0"/>
              </a:spcAft>
              <a:buSzPts val="1200"/>
              <a:buNone/>
              <a:defRPr sz="900"/>
            </a:lvl3pPr>
            <a:lvl4pPr marL="1828800" lvl="3" indent="-228600" algn="l">
              <a:lnSpc>
                <a:spcPct val="115000"/>
              </a:lnSpc>
              <a:spcBef>
                <a:spcPts val="1600"/>
              </a:spcBef>
              <a:spcAft>
                <a:spcPts val="0"/>
              </a:spcAft>
              <a:buSzPts val="1200"/>
              <a:buNone/>
              <a:defRPr sz="900"/>
            </a:lvl4pPr>
            <a:lvl5pPr marL="2286000" lvl="4" indent="-228600" algn="l">
              <a:lnSpc>
                <a:spcPct val="115000"/>
              </a:lnSpc>
              <a:spcBef>
                <a:spcPts val="1600"/>
              </a:spcBef>
              <a:spcAft>
                <a:spcPts val="0"/>
              </a:spcAft>
              <a:buSzPts val="1200"/>
              <a:buNone/>
              <a:defRPr sz="900"/>
            </a:lvl5pPr>
            <a:lvl6pPr marL="2743200" lvl="5" indent="-304800" algn="l">
              <a:lnSpc>
                <a:spcPct val="115000"/>
              </a:lnSpc>
              <a:spcBef>
                <a:spcPts val="1600"/>
              </a:spcBef>
              <a:spcAft>
                <a:spcPts val="0"/>
              </a:spcAft>
              <a:buSzPts val="1200"/>
              <a:buChar char="■"/>
              <a:defRPr/>
            </a:lvl6pPr>
            <a:lvl7pPr marL="3200400" lvl="6" indent="-304800" algn="l">
              <a:lnSpc>
                <a:spcPct val="115000"/>
              </a:lnSpc>
              <a:spcBef>
                <a:spcPts val="1600"/>
              </a:spcBef>
              <a:spcAft>
                <a:spcPts val="0"/>
              </a:spcAft>
              <a:buSzPts val="1200"/>
              <a:buChar char="●"/>
              <a:defRPr/>
            </a:lvl7pPr>
            <a:lvl8pPr marL="3657600" lvl="7" indent="-304800" algn="l">
              <a:lnSpc>
                <a:spcPct val="115000"/>
              </a:lnSpc>
              <a:spcBef>
                <a:spcPts val="1600"/>
              </a:spcBef>
              <a:spcAft>
                <a:spcPts val="0"/>
              </a:spcAft>
              <a:buSzPts val="1200"/>
              <a:buChar char="○"/>
              <a:defRPr/>
            </a:lvl8pPr>
            <a:lvl9pPr marL="4114800" lvl="8" indent="-304800" algn="l">
              <a:lnSpc>
                <a:spcPct val="115000"/>
              </a:lnSpc>
              <a:spcBef>
                <a:spcPts val="1600"/>
              </a:spcBef>
              <a:spcAft>
                <a:spcPts val="1600"/>
              </a:spcAft>
              <a:buSzPts val="1200"/>
              <a:buChar char="■"/>
              <a:defRPr/>
            </a:lvl9pPr>
          </a:lstStyle>
          <a:p>
            <a:endParaRPr/>
          </a:p>
        </p:txBody>
      </p:sp>
      <p:sp>
        <p:nvSpPr>
          <p:cNvPr id="24" name="Google Shape;24;p36"/>
          <p:cNvSpPr/>
          <p:nvPr/>
        </p:nvSpPr>
        <p:spPr>
          <a:xfrm>
            <a:off x="5470437" y="2360436"/>
            <a:ext cx="1113937" cy="422629"/>
          </a:xfrm>
          <a:prstGeom prst="rect">
            <a:avLst/>
          </a:prstGeom>
          <a:solidFill>
            <a:srgbClr val="99301B"/>
          </a:solidFill>
          <a:ln>
            <a:noFill/>
          </a:ln>
        </p:spPr>
        <p:txBody>
          <a:bodyPr spcFirstLastPara="1" wrap="square" lIns="45700" tIns="22850" rIns="45700" bIns="2285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5" name="Google Shape;25;p36"/>
          <p:cNvSpPr txBox="1">
            <a:spLocks noGrp="1"/>
          </p:cNvSpPr>
          <p:nvPr>
            <p:ph type="body" idx="2"/>
          </p:nvPr>
        </p:nvSpPr>
        <p:spPr>
          <a:xfrm>
            <a:off x="5549366" y="2429374"/>
            <a:ext cx="951880" cy="284753"/>
          </a:xfrm>
          <a:prstGeom prst="rect">
            <a:avLst/>
          </a:prstGeom>
          <a:noFill/>
          <a:ln>
            <a:noFill/>
          </a:ln>
        </p:spPr>
        <p:txBody>
          <a:bodyPr spcFirstLastPara="1" wrap="square" lIns="91425" tIns="91425" rIns="91425" bIns="91425" anchor="ctr" anchorCtr="0">
            <a:normAutofit/>
          </a:bodyPr>
          <a:lstStyle>
            <a:lvl1pPr marL="457200" lvl="0" indent="-228600" algn="ctr">
              <a:lnSpc>
                <a:spcPct val="100000"/>
              </a:lnSpc>
              <a:spcBef>
                <a:spcPts val="0"/>
              </a:spcBef>
              <a:spcAft>
                <a:spcPts val="0"/>
              </a:spcAft>
              <a:buSzPts val="1200"/>
              <a:buFont typeface="Arial"/>
              <a:buNone/>
              <a:defRPr sz="1200" i="0">
                <a:solidFill>
                  <a:schemeClr val="lt1"/>
                </a:solidFill>
                <a:latin typeface="Arial"/>
                <a:ea typeface="Arial"/>
                <a:cs typeface="Arial"/>
                <a:sym typeface="Arial"/>
              </a:defRPr>
            </a:lvl1pPr>
            <a:lvl2pPr marL="914400" lvl="1" indent="-228600" algn="l">
              <a:lnSpc>
                <a:spcPct val="115000"/>
              </a:lnSpc>
              <a:spcBef>
                <a:spcPts val="1600"/>
              </a:spcBef>
              <a:spcAft>
                <a:spcPts val="0"/>
              </a:spcAft>
              <a:buSzPts val="1200"/>
              <a:buNone/>
              <a:defRPr sz="900"/>
            </a:lvl2pPr>
            <a:lvl3pPr marL="1371600" lvl="2" indent="-228600" algn="l">
              <a:lnSpc>
                <a:spcPct val="115000"/>
              </a:lnSpc>
              <a:spcBef>
                <a:spcPts val="1600"/>
              </a:spcBef>
              <a:spcAft>
                <a:spcPts val="0"/>
              </a:spcAft>
              <a:buSzPts val="1200"/>
              <a:buNone/>
              <a:defRPr sz="900"/>
            </a:lvl3pPr>
            <a:lvl4pPr marL="1828800" lvl="3" indent="-228600" algn="l">
              <a:lnSpc>
                <a:spcPct val="115000"/>
              </a:lnSpc>
              <a:spcBef>
                <a:spcPts val="1600"/>
              </a:spcBef>
              <a:spcAft>
                <a:spcPts val="0"/>
              </a:spcAft>
              <a:buSzPts val="1200"/>
              <a:buNone/>
              <a:defRPr sz="900"/>
            </a:lvl4pPr>
            <a:lvl5pPr marL="2286000" lvl="4" indent="-228600" algn="l">
              <a:lnSpc>
                <a:spcPct val="115000"/>
              </a:lnSpc>
              <a:spcBef>
                <a:spcPts val="1600"/>
              </a:spcBef>
              <a:spcAft>
                <a:spcPts val="0"/>
              </a:spcAft>
              <a:buSzPts val="1200"/>
              <a:buNone/>
              <a:defRPr sz="900"/>
            </a:lvl5pPr>
            <a:lvl6pPr marL="2743200" lvl="5" indent="-304800" algn="l">
              <a:lnSpc>
                <a:spcPct val="115000"/>
              </a:lnSpc>
              <a:spcBef>
                <a:spcPts val="1600"/>
              </a:spcBef>
              <a:spcAft>
                <a:spcPts val="0"/>
              </a:spcAft>
              <a:buSzPts val="1200"/>
              <a:buChar char="■"/>
              <a:defRPr/>
            </a:lvl6pPr>
            <a:lvl7pPr marL="3200400" lvl="6" indent="-304800" algn="l">
              <a:lnSpc>
                <a:spcPct val="115000"/>
              </a:lnSpc>
              <a:spcBef>
                <a:spcPts val="1600"/>
              </a:spcBef>
              <a:spcAft>
                <a:spcPts val="0"/>
              </a:spcAft>
              <a:buSzPts val="1200"/>
              <a:buChar char="●"/>
              <a:defRPr/>
            </a:lvl7pPr>
            <a:lvl8pPr marL="3657600" lvl="7" indent="-304800" algn="l">
              <a:lnSpc>
                <a:spcPct val="115000"/>
              </a:lnSpc>
              <a:spcBef>
                <a:spcPts val="1600"/>
              </a:spcBef>
              <a:spcAft>
                <a:spcPts val="0"/>
              </a:spcAft>
              <a:buSzPts val="1200"/>
              <a:buChar char="○"/>
              <a:defRPr/>
            </a:lvl8pPr>
            <a:lvl9pPr marL="4114800" lvl="8" indent="-304800" algn="l">
              <a:lnSpc>
                <a:spcPct val="115000"/>
              </a:lnSpc>
              <a:spcBef>
                <a:spcPts val="1600"/>
              </a:spcBef>
              <a:spcAft>
                <a:spcPts val="1600"/>
              </a:spcAft>
              <a:buSzPts val="1200"/>
              <a:buChar char="■"/>
              <a:defRPr/>
            </a:lvl9pPr>
          </a:lstStyle>
          <a:p>
            <a:endParaRPr/>
          </a:p>
        </p:txBody>
      </p:sp>
      <p:grpSp>
        <p:nvGrpSpPr>
          <p:cNvPr id="26" name="Google Shape;26;p36"/>
          <p:cNvGrpSpPr/>
          <p:nvPr/>
        </p:nvGrpSpPr>
        <p:grpSpPr>
          <a:xfrm rot="-1084290">
            <a:off x="7714407" y="5411312"/>
            <a:ext cx="239486" cy="503543"/>
            <a:chOff x="3991428" y="1654628"/>
            <a:chExt cx="478971" cy="1006929"/>
          </a:xfrm>
        </p:grpSpPr>
        <p:sp>
          <p:nvSpPr>
            <p:cNvPr id="27" name="Google Shape;27;p36"/>
            <p:cNvSpPr/>
            <p:nvPr/>
          </p:nvSpPr>
          <p:spPr>
            <a:xfrm>
              <a:off x="3991428" y="1654628"/>
              <a:ext cx="478971" cy="725714"/>
            </a:xfrm>
            <a:custGeom>
              <a:avLst/>
              <a:gdLst/>
              <a:ahLst/>
              <a:cxnLst/>
              <a:rect l="l" t="t" r="r" b="b"/>
              <a:pathLst>
                <a:path w="478971" h="725714" extrusionOk="0">
                  <a:moveTo>
                    <a:pt x="0" y="725714"/>
                  </a:moveTo>
                  <a:lnTo>
                    <a:pt x="239486" y="0"/>
                  </a:lnTo>
                  <a:lnTo>
                    <a:pt x="478971" y="725714"/>
                  </a:lnTo>
                  <a:lnTo>
                    <a:pt x="231322" y="637722"/>
                  </a:lnTo>
                  <a:lnTo>
                    <a:pt x="0" y="725714"/>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8" name="Google Shape;28;p36"/>
            <p:cNvSpPr/>
            <p:nvPr/>
          </p:nvSpPr>
          <p:spPr>
            <a:xfrm>
              <a:off x="4175757" y="2255156"/>
              <a:ext cx="110312" cy="40640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par>
                                <p:cTn id="11" presetID="10" presetClass="entr" presetSubtype="0" fill="hold"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500"/>
                                        <p:tgtEl>
                                          <p:spTgt spid="24"/>
                                        </p:tgtEl>
                                      </p:cBhvr>
                                    </p:animEffect>
                                  </p:childTnLst>
                                </p:cTn>
                              </p:par>
                              <p:par>
                                <p:cTn id="14" presetID="10" presetClass="entr" presetSubtype="0" fill="hold" nodeType="withEffect">
                                  <p:stCondLst>
                                    <p:cond delay="0"/>
                                  </p:stCondLst>
                                  <p:childTnLst>
                                    <p:set>
                                      <p:cBhvr>
                                        <p:cTn id="15" dur="1" fill="hold">
                                          <p:stCondLst>
                                            <p:cond delay="0"/>
                                          </p:stCondLst>
                                        </p:cTn>
                                        <p:tgtEl>
                                          <p:spTgt spid="25">
                                            <p:txEl>
                                              <p:pRg st="0" end="0"/>
                                            </p:txEl>
                                          </p:spTgt>
                                        </p:tgtEl>
                                        <p:attrNameLst>
                                          <p:attrName>style.visibility</p:attrName>
                                        </p:attrNameLst>
                                      </p:cBhvr>
                                      <p:to>
                                        <p:strVal val="visible"/>
                                      </p:to>
                                    </p:set>
                                    <p:animEffect transition="in" filter="fade">
                                      <p:cBhvr>
                                        <p:cTn id="16" dur="500"/>
                                        <p:tgtEl>
                                          <p:spTgt spid="25">
                                            <p:txEl>
                                              <p:pRg st="0" end="0"/>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25">
                                            <p:txEl>
                                              <p:pRg st="1" end="1"/>
                                            </p:txEl>
                                          </p:spTgt>
                                        </p:tgtEl>
                                        <p:attrNameLst>
                                          <p:attrName>style.visibility</p:attrName>
                                        </p:attrNameLst>
                                      </p:cBhvr>
                                      <p:to>
                                        <p:strVal val="visible"/>
                                      </p:to>
                                    </p:set>
                                    <p:animEffect transition="in" filter="fade">
                                      <p:cBhvr>
                                        <p:cTn id="19" dur="500"/>
                                        <p:tgtEl>
                                          <p:spTgt spid="25">
                                            <p:txEl>
                                              <p:pRg st="1" end="1"/>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25">
                                            <p:txEl>
                                              <p:pRg st="2" end="2"/>
                                            </p:txEl>
                                          </p:spTgt>
                                        </p:tgtEl>
                                        <p:attrNameLst>
                                          <p:attrName>style.visibility</p:attrName>
                                        </p:attrNameLst>
                                      </p:cBhvr>
                                      <p:to>
                                        <p:strVal val="visible"/>
                                      </p:to>
                                    </p:set>
                                    <p:animEffect transition="in" filter="fade">
                                      <p:cBhvr>
                                        <p:cTn id="22" dur="500"/>
                                        <p:tgtEl>
                                          <p:spTgt spid="25">
                                            <p:txEl>
                                              <p:pRg st="2" end="2"/>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25">
                                            <p:txEl>
                                              <p:pRg st="3" end="3"/>
                                            </p:txEl>
                                          </p:spTgt>
                                        </p:tgtEl>
                                        <p:attrNameLst>
                                          <p:attrName>style.visibility</p:attrName>
                                        </p:attrNameLst>
                                      </p:cBhvr>
                                      <p:to>
                                        <p:strVal val="visible"/>
                                      </p:to>
                                    </p:set>
                                    <p:animEffect transition="in" filter="fade">
                                      <p:cBhvr>
                                        <p:cTn id="25" dur="500"/>
                                        <p:tgtEl>
                                          <p:spTgt spid="25">
                                            <p:txEl>
                                              <p:pRg st="3" end="3"/>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25">
                                            <p:txEl>
                                              <p:pRg st="4" end="4"/>
                                            </p:txEl>
                                          </p:spTgt>
                                        </p:tgtEl>
                                        <p:attrNameLst>
                                          <p:attrName>style.visibility</p:attrName>
                                        </p:attrNameLst>
                                      </p:cBhvr>
                                      <p:to>
                                        <p:strVal val="visible"/>
                                      </p:to>
                                    </p:set>
                                    <p:animEffect transition="in" filter="fade">
                                      <p:cBhvr>
                                        <p:cTn id="28" dur="500"/>
                                        <p:tgtEl>
                                          <p:spTgt spid="25">
                                            <p:txEl>
                                              <p:pRg st="4" end="4"/>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25">
                                            <p:txEl>
                                              <p:pRg st="5" end="5"/>
                                            </p:txEl>
                                          </p:spTgt>
                                        </p:tgtEl>
                                        <p:attrNameLst>
                                          <p:attrName>style.visibility</p:attrName>
                                        </p:attrNameLst>
                                      </p:cBhvr>
                                      <p:to>
                                        <p:strVal val="visible"/>
                                      </p:to>
                                    </p:set>
                                    <p:animEffect transition="in" filter="fade">
                                      <p:cBhvr>
                                        <p:cTn id="31" dur="500"/>
                                        <p:tgtEl>
                                          <p:spTgt spid="25">
                                            <p:txEl>
                                              <p:pRg st="5" end="5"/>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25">
                                            <p:txEl>
                                              <p:pRg st="6" end="6"/>
                                            </p:txEl>
                                          </p:spTgt>
                                        </p:tgtEl>
                                        <p:attrNameLst>
                                          <p:attrName>style.visibility</p:attrName>
                                        </p:attrNameLst>
                                      </p:cBhvr>
                                      <p:to>
                                        <p:strVal val="visible"/>
                                      </p:to>
                                    </p:set>
                                    <p:animEffect transition="in" filter="fade">
                                      <p:cBhvr>
                                        <p:cTn id="34" dur="500"/>
                                        <p:tgtEl>
                                          <p:spTgt spid="25">
                                            <p:txEl>
                                              <p:pRg st="6" end="6"/>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25">
                                            <p:txEl>
                                              <p:pRg st="7" end="7"/>
                                            </p:txEl>
                                          </p:spTgt>
                                        </p:tgtEl>
                                        <p:attrNameLst>
                                          <p:attrName>style.visibility</p:attrName>
                                        </p:attrNameLst>
                                      </p:cBhvr>
                                      <p:to>
                                        <p:strVal val="visible"/>
                                      </p:to>
                                    </p:set>
                                    <p:animEffect transition="in" filter="fade">
                                      <p:cBhvr>
                                        <p:cTn id="37" dur="500"/>
                                        <p:tgtEl>
                                          <p:spTgt spid="25">
                                            <p:txEl>
                                              <p:pRg st="7" end="7"/>
                                            </p:txEl>
                                          </p:spTgt>
                                        </p:tgtEl>
                                      </p:cBhvr>
                                    </p:animEffect>
                                  </p:childTnLst>
                                </p:cTn>
                              </p:par>
                              <p:par>
                                <p:cTn id="38" presetID="10" presetClass="entr" presetSubtype="0" fill="hold" nodeType="withEffect">
                                  <p:stCondLst>
                                    <p:cond delay="0"/>
                                  </p:stCondLst>
                                  <p:childTnLst>
                                    <p:set>
                                      <p:cBhvr>
                                        <p:cTn id="39" dur="1" fill="hold">
                                          <p:stCondLst>
                                            <p:cond delay="0"/>
                                          </p:stCondLst>
                                        </p:cTn>
                                        <p:tgtEl>
                                          <p:spTgt spid="25">
                                            <p:txEl>
                                              <p:pRg st="8" end="8"/>
                                            </p:txEl>
                                          </p:spTgt>
                                        </p:tgtEl>
                                        <p:attrNameLst>
                                          <p:attrName>style.visibility</p:attrName>
                                        </p:attrNameLst>
                                      </p:cBhvr>
                                      <p:to>
                                        <p:strVal val="visible"/>
                                      </p:to>
                                    </p:set>
                                    <p:animEffect transition="in" filter="fade">
                                      <p:cBhvr>
                                        <p:cTn id="40" dur="500"/>
                                        <p:tgtEl>
                                          <p:spTgt spid="25">
                                            <p:txEl>
                                              <p:pRg st="8" end="8"/>
                                            </p:txEl>
                                          </p:spTgt>
                                        </p:tgtEl>
                                      </p:cBhvr>
                                    </p:animEffect>
                                  </p:childTnLst>
                                </p:cTn>
                              </p:par>
                            </p:childTnLst>
                          </p:cTn>
                        </p:par>
                        <p:par>
                          <p:cTn id="41" fill="hold">
                            <p:stCondLst>
                              <p:cond delay="500"/>
                            </p:stCondLst>
                            <p:childTnLst>
                              <p:par>
                                <p:cTn id="42" presetID="1" presetClass="entr" presetSubtype="0" fill="hold" nodeType="afterEffect">
                                  <p:stCondLst>
                                    <p:cond delay="1000"/>
                                  </p:stCondLst>
                                  <p:childTnLst>
                                    <p:set>
                                      <p:cBhvr>
                                        <p:cTn id="43" dur="1" fill="hold">
                                          <p:stCondLst>
                                            <p:cond delay="0"/>
                                          </p:stCondLst>
                                        </p:cTn>
                                        <p:tgtEl>
                                          <p:spTgt spid="23">
                                            <p:txEl>
                                              <p:pRg st="0" end="0"/>
                                            </p:txEl>
                                          </p:spTgt>
                                        </p:tgtEl>
                                        <p:attrNameLst>
                                          <p:attrName>style.visibility</p:attrName>
                                        </p:attrNameLst>
                                      </p:cBhvr>
                                      <p:to>
                                        <p:strVal val="visible"/>
                                      </p:to>
                                    </p:set>
                                  </p:childTnLst>
                                </p:cTn>
                              </p:par>
                            </p:childTnLst>
                          </p:cTn>
                        </p:par>
                        <p:par>
                          <p:cTn id="44" fill="hold">
                            <p:stCondLst>
                              <p:cond delay="501"/>
                            </p:stCondLst>
                            <p:childTnLst>
                              <p:par>
                                <p:cTn id="45" presetID="1" presetClass="entr" presetSubtype="0" fill="hold" nodeType="afterEffect">
                                  <p:stCondLst>
                                    <p:cond delay="1000"/>
                                  </p:stCondLst>
                                  <p:childTnLst>
                                    <p:set>
                                      <p:cBhvr>
                                        <p:cTn id="46" dur="1" fill="hold">
                                          <p:stCondLst>
                                            <p:cond delay="0"/>
                                          </p:stCondLst>
                                        </p:cTn>
                                        <p:tgtEl>
                                          <p:spTgt spid="23">
                                            <p:txEl>
                                              <p:pRg st="1" end="1"/>
                                            </p:txEl>
                                          </p:spTgt>
                                        </p:tgtEl>
                                        <p:attrNameLst>
                                          <p:attrName>style.visibility</p:attrName>
                                        </p:attrNameLst>
                                      </p:cBhvr>
                                      <p:to>
                                        <p:strVal val="visible"/>
                                      </p:to>
                                    </p:set>
                                  </p:childTnLst>
                                </p:cTn>
                              </p:par>
                            </p:childTnLst>
                          </p:cTn>
                        </p:par>
                        <p:par>
                          <p:cTn id="47" fill="hold">
                            <p:stCondLst>
                              <p:cond delay="502"/>
                            </p:stCondLst>
                            <p:childTnLst>
                              <p:par>
                                <p:cTn id="48" presetID="1" presetClass="entr" presetSubtype="0" fill="hold" nodeType="afterEffect">
                                  <p:stCondLst>
                                    <p:cond delay="1000"/>
                                  </p:stCondLst>
                                  <p:childTnLst>
                                    <p:set>
                                      <p:cBhvr>
                                        <p:cTn id="49" dur="1" fill="hold">
                                          <p:stCondLst>
                                            <p:cond delay="0"/>
                                          </p:stCondLst>
                                        </p:cTn>
                                        <p:tgtEl>
                                          <p:spTgt spid="23">
                                            <p:txEl>
                                              <p:pRg st="2" end="2"/>
                                            </p:txEl>
                                          </p:spTgt>
                                        </p:tgtEl>
                                        <p:attrNameLst>
                                          <p:attrName>style.visibility</p:attrName>
                                        </p:attrNameLst>
                                      </p:cBhvr>
                                      <p:to>
                                        <p:strVal val="visible"/>
                                      </p:to>
                                    </p:set>
                                  </p:childTnLst>
                                </p:cTn>
                              </p:par>
                            </p:childTnLst>
                          </p:cTn>
                        </p:par>
                        <p:par>
                          <p:cTn id="50" fill="hold">
                            <p:stCondLst>
                              <p:cond delay="503"/>
                            </p:stCondLst>
                            <p:childTnLst>
                              <p:par>
                                <p:cTn id="51" presetID="1" presetClass="entr" presetSubtype="0" fill="hold" nodeType="afterEffect">
                                  <p:stCondLst>
                                    <p:cond delay="1000"/>
                                  </p:stCondLst>
                                  <p:childTnLst>
                                    <p:set>
                                      <p:cBhvr>
                                        <p:cTn id="52" dur="1" fill="hold">
                                          <p:stCondLst>
                                            <p:cond delay="0"/>
                                          </p:stCondLst>
                                        </p:cTn>
                                        <p:tgtEl>
                                          <p:spTgt spid="23">
                                            <p:txEl>
                                              <p:pRg st="3" end="3"/>
                                            </p:txEl>
                                          </p:spTgt>
                                        </p:tgtEl>
                                        <p:attrNameLst>
                                          <p:attrName>style.visibility</p:attrName>
                                        </p:attrNameLst>
                                      </p:cBhvr>
                                      <p:to>
                                        <p:strVal val="visible"/>
                                      </p:to>
                                    </p:set>
                                  </p:childTnLst>
                                </p:cTn>
                              </p:par>
                            </p:childTnLst>
                          </p:cTn>
                        </p:par>
                        <p:par>
                          <p:cTn id="53" fill="hold">
                            <p:stCondLst>
                              <p:cond delay="504"/>
                            </p:stCondLst>
                            <p:childTnLst>
                              <p:par>
                                <p:cTn id="54" presetID="1" presetClass="entr" presetSubtype="0" fill="hold" nodeType="afterEffect">
                                  <p:stCondLst>
                                    <p:cond delay="1000"/>
                                  </p:stCondLst>
                                  <p:childTnLst>
                                    <p:set>
                                      <p:cBhvr>
                                        <p:cTn id="55" dur="1" fill="hold">
                                          <p:stCondLst>
                                            <p:cond delay="0"/>
                                          </p:stCondLst>
                                        </p:cTn>
                                        <p:tgtEl>
                                          <p:spTgt spid="23">
                                            <p:txEl>
                                              <p:pRg st="4" end="4"/>
                                            </p:txEl>
                                          </p:spTgt>
                                        </p:tgtEl>
                                        <p:attrNameLst>
                                          <p:attrName>style.visibility</p:attrName>
                                        </p:attrNameLst>
                                      </p:cBhvr>
                                      <p:to>
                                        <p:strVal val="visible"/>
                                      </p:to>
                                    </p:set>
                                  </p:childTnLst>
                                </p:cTn>
                              </p:par>
                            </p:childTnLst>
                          </p:cTn>
                        </p:par>
                        <p:par>
                          <p:cTn id="56" fill="hold">
                            <p:stCondLst>
                              <p:cond delay="505"/>
                            </p:stCondLst>
                            <p:childTnLst>
                              <p:par>
                                <p:cTn id="57" presetID="1" presetClass="entr" presetSubtype="0" fill="hold" nodeType="afterEffect">
                                  <p:stCondLst>
                                    <p:cond delay="1000"/>
                                  </p:stCondLst>
                                  <p:childTnLst>
                                    <p:set>
                                      <p:cBhvr>
                                        <p:cTn id="58" dur="1" fill="hold">
                                          <p:stCondLst>
                                            <p:cond delay="0"/>
                                          </p:stCondLst>
                                        </p:cTn>
                                        <p:tgtEl>
                                          <p:spTgt spid="23">
                                            <p:txEl>
                                              <p:pRg st="5" end="5"/>
                                            </p:txEl>
                                          </p:spTgt>
                                        </p:tgtEl>
                                        <p:attrNameLst>
                                          <p:attrName>style.visibility</p:attrName>
                                        </p:attrNameLst>
                                      </p:cBhvr>
                                      <p:to>
                                        <p:strVal val="visible"/>
                                      </p:to>
                                    </p:set>
                                  </p:childTnLst>
                                </p:cTn>
                              </p:par>
                            </p:childTnLst>
                          </p:cTn>
                        </p:par>
                        <p:par>
                          <p:cTn id="59" fill="hold">
                            <p:stCondLst>
                              <p:cond delay="506"/>
                            </p:stCondLst>
                            <p:childTnLst>
                              <p:par>
                                <p:cTn id="60" presetID="1" presetClass="entr" presetSubtype="0" fill="hold" nodeType="afterEffect">
                                  <p:stCondLst>
                                    <p:cond delay="1000"/>
                                  </p:stCondLst>
                                  <p:childTnLst>
                                    <p:set>
                                      <p:cBhvr>
                                        <p:cTn id="61" dur="1" fill="hold">
                                          <p:stCondLst>
                                            <p:cond delay="0"/>
                                          </p:stCondLst>
                                        </p:cTn>
                                        <p:tgtEl>
                                          <p:spTgt spid="23">
                                            <p:txEl>
                                              <p:pRg st="6" end="6"/>
                                            </p:txEl>
                                          </p:spTgt>
                                        </p:tgtEl>
                                        <p:attrNameLst>
                                          <p:attrName>style.visibility</p:attrName>
                                        </p:attrNameLst>
                                      </p:cBhvr>
                                      <p:to>
                                        <p:strVal val="visible"/>
                                      </p:to>
                                    </p:set>
                                  </p:childTnLst>
                                </p:cTn>
                              </p:par>
                            </p:childTnLst>
                          </p:cTn>
                        </p:par>
                        <p:par>
                          <p:cTn id="62" fill="hold">
                            <p:stCondLst>
                              <p:cond delay="507"/>
                            </p:stCondLst>
                            <p:childTnLst>
                              <p:par>
                                <p:cTn id="63" presetID="1" presetClass="entr" presetSubtype="0" fill="hold" nodeType="afterEffect">
                                  <p:stCondLst>
                                    <p:cond delay="1000"/>
                                  </p:stCondLst>
                                  <p:childTnLst>
                                    <p:set>
                                      <p:cBhvr>
                                        <p:cTn id="64" dur="1" fill="hold">
                                          <p:stCondLst>
                                            <p:cond delay="0"/>
                                          </p:stCondLst>
                                        </p:cTn>
                                        <p:tgtEl>
                                          <p:spTgt spid="23">
                                            <p:txEl>
                                              <p:pRg st="7" end="7"/>
                                            </p:txEl>
                                          </p:spTgt>
                                        </p:tgtEl>
                                        <p:attrNameLst>
                                          <p:attrName>style.visibility</p:attrName>
                                        </p:attrNameLst>
                                      </p:cBhvr>
                                      <p:to>
                                        <p:strVal val="visible"/>
                                      </p:to>
                                    </p:set>
                                  </p:childTnLst>
                                </p:cTn>
                              </p:par>
                            </p:childTnLst>
                          </p:cTn>
                        </p:par>
                        <p:par>
                          <p:cTn id="65" fill="hold">
                            <p:stCondLst>
                              <p:cond delay="508"/>
                            </p:stCondLst>
                            <p:childTnLst>
                              <p:par>
                                <p:cTn id="66" presetID="1" presetClass="entr" presetSubtype="0" fill="hold" nodeType="afterEffect">
                                  <p:stCondLst>
                                    <p:cond delay="1000"/>
                                  </p:stCondLst>
                                  <p:childTnLst>
                                    <p:set>
                                      <p:cBhvr>
                                        <p:cTn id="67" dur="1" fill="hold">
                                          <p:stCondLst>
                                            <p:cond delay="0"/>
                                          </p:stCondLst>
                                        </p:cTn>
                                        <p:tgtEl>
                                          <p:spTgt spid="2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alphaModFix/>
          </a:blip>
          <a:stretch>
            <a:fillRect/>
          </a:stretch>
        </a:blipFill>
        <a:effectLst/>
      </p:bgPr>
    </p:bg>
    <p:spTree>
      <p:nvGrpSpPr>
        <p:cNvPr id="1" name="Shape 29"/>
        <p:cNvGrpSpPr/>
        <p:nvPr/>
      </p:nvGrpSpPr>
      <p:grpSpPr>
        <a:xfrm>
          <a:off x="0" y="0"/>
          <a:ext cx="0" cy="0"/>
          <a:chOff x="0" y="0"/>
          <a:chExt cx="0" cy="0"/>
        </a:xfrm>
      </p:grpSpPr>
      <p:sp>
        <p:nvSpPr>
          <p:cNvPr id="30" name="Google Shape;30;p37"/>
          <p:cNvSpPr txBox="1">
            <a:spLocks noGrp="1"/>
          </p:cNvSpPr>
          <p:nvPr>
            <p:ph type="title"/>
          </p:nvPr>
        </p:nvSpPr>
        <p:spPr>
          <a:xfrm>
            <a:off x="720100" y="509825"/>
            <a:ext cx="77040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000"/>
              <a:buNone/>
              <a:defRPr sz="3000"/>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34"/>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1">
  <p:cSld name="BLANK_1_1_1_1_1_1_1_1">
    <p:bg>
      <p:bgPr>
        <a:blipFill>
          <a:blip r:embed="rId2">
            <a:alphaModFix/>
          </a:blip>
          <a:stretch>
            <a:fillRect/>
          </a:stretch>
        </a:blipFill>
        <a:effectLst/>
      </p:bgPr>
    </p:bg>
    <p:spTree>
      <p:nvGrpSpPr>
        <p:cNvPr id="1" name="Shape 35"/>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2">
  <p:cSld name="BLANK_1_1_1_1_1_1_1_1_1">
    <p:bg>
      <p:bgPr>
        <a:blipFill>
          <a:blip r:embed="rId2">
            <a:alphaModFix/>
          </a:blip>
          <a:stretch>
            <a:fillRect/>
          </a:stretch>
        </a:blipFill>
        <a:effectLst/>
      </p:bgPr>
    </p:bg>
    <p:spTree>
      <p:nvGrpSpPr>
        <p:cNvPr id="1" name="Shape 36"/>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40"/>
        <p:cNvGrpSpPr/>
        <p:nvPr/>
      </p:nvGrpSpPr>
      <p:grpSpPr>
        <a:xfrm>
          <a:off x="0" y="0"/>
          <a:ext cx="0" cy="0"/>
          <a:chOff x="0" y="0"/>
          <a:chExt cx="0" cy="0"/>
        </a:xfrm>
      </p:grpSpPr>
      <p:sp>
        <p:nvSpPr>
          <p:cNvPr id="41" name="Google Shape;41;p40"/>
          <p:cNvSpPr txBox="1">
            <a:spLocks noGrp="1"/>
          </p:cNvSpPr>
          <p:nvPr>
            <p:ph type="body" idx="1"/>
          </p:nvPr>
        </p:nvSpPr>
        <p:spPr>
          <a:xfrm>
            <a:off x="720000" y="1152475"/>
            <a:ext cx="7704000" cy="3416400"/>
          </a:xfrm>
          <a:prstGeom prst="rect">
            <a:avLst/>
          </a:prstGeom>
          <a:solidFill>
            <a:srgbClr val="FFFFFF">
              <a:alpha val="44705"/>
            </a:srgbClr>
          </a:solidFill>
          <a:ln>
            <a:noFill/>
          </a:ln>
        </p:spPr>
        <p:txBody>
          <a:bodyPr spcFirstLastPara="1" wrap="square" lIns="91425" tIns="91425" rIns="91425" bIns="91425" anchor="t" anchorCtr="0">
            <a:noAutofit/>
          </a:bodyPr>
          <a:lstStyle>
            <a:lvl1pPr marL="457200" lvl="0" indent="-298450" algn="l">
              <a:lnSpc>
                <a:spcPct val="100000"/>
              </a:lnSpc>
              <a:spcBef>
                <a:spcPts val="0"/>
              </a:spcBef>
              <a:spcAft>
                <a:spcPts val="0"/>
              </a:spcAft>
              <a:buClr>
                <a:srgbClr val="434343"/>
              </a:buClr>
              <a:buSzPts val="1100"/>
              <a:buAutoNum type="arabicPeriod"/>
              <a:defRPr sz="1300">
                <a:solidFill>
                  <a:srgbClr val="F3F3F3"/>
                </a:solidFill>
              </a:defRPr>
            </a:lvl1pPr>
            <a:lvl2pPr marL="914400" lvl="1" indent="-298450" algn="l">
              <a:lnSpc>
                <a:spcPct val="115000"/>
              </a:lnSpc>
              <a:spcBef>
                <a:spcPts val="1600"/>
              </a:spcBef>
              <a:spcAft>
                <a:spcPts val="0"/>
              </a:spcAft>
              <a:buClr>
                <a:srgbClr val="000000"/>
              </a:buClr>
              <a:buSzPts val="1100"/>
              <a:buAutoNum type="alphaLcPeriod"/>
              <a:defRPr sz="1200"/>
            </a:lvl2pPr>
            <a:lvl3pPr marL="1371600" lvl="2" indent="-298450" algn="l">
              <a:lnSpc>
                <a:spcPct val="115000"/>
              </a:lnSpc>
              <a:spcBef>
                <a:spcPts val="1600"/>
              </a:spcBef>
              <a:spcAft>
                <a:spcPts val="0"/>
              </a:spcAft>
              <a:buClr>
                <a:srgbClr val="000000"/>
              </a:buClr>
              <a:buSzPts val="1100"/>
              <a:buAutoNum type="romanLcPeriod"/>
              <a:defRPr sz="1200"/>
            </a:lvl3pPr>
            <a:lvl4pPr marL="1828800" lvl="3" indent="-298450" algn="l">
              <a:lnSpc>
                <a:spcPct val="115000"/>
              </a:lnSpc>
              <a:spcBef>
                <a:spcPts val="1600"/>
              </a:spcBef>
              <a:spcAft>
                <a:spcPts val="0"/>
              </a:spcAft>
              <a:buClr>
                <a:srgbClr val="000000"/>
              </a:buClr>
              <a:buSzPts val="1100"/>
              <a:buAutoNum type="arabicPeriod"/>
              <a:defRPr sz="1200"/>
            </a:lvl4pPr>
            <a:lvl5pPr marL="2286000" lvl="4" indent="-298450" algn="l">
              <a:lnSpc>
                <a:spcPct val="115000"/>
              </a:lnSpc>
              <a:spcBef>
                <a:spcPts val="1600"/>
              </a:spcBef>
              <a:spcAft>
                <a:spcPts val="0"/>
              </a:spcAft>
              <a:buClr>
                <a:srgbClr val="000000"/>
              </a:buClr>
              <a:buSzPts val="1100"/>
              <a:buAutoNum type="alphaLcPeriod"/>
              <a:defRPr sz="1200"/>
            </a:lvl5pPr>
            <a:lvl6pPr marL="2743200" lvl="5" indent="-298450" algn="l">
              <a:lnSpc>
                <a:spcPct val="115000"/>
              </a:lnSpc>
              <a:spcBef>
                <a:spcPts val="1600"/>
              </a:spcBef>
              <a:spcAft>
                <a:spcPts val="0"/>
              </a:spcAft>
              <a:buClr>
                <a:srgbClr val="000000"/>
              </a:buClr>
              <a:buSzPts val="1100"/>
              <a:buAutoNum type="romanLcPeriod"/>
              <a:defRPr sz="1200"/>
            </a:lvl6pPr>
            <a:lvl7pPr marL="3200400" lvl="6" indent="-298450" algn="l">
              <a:lnSpc>
                <a:spcPct val="115000"/>
              </a:lnSpc>
              <a:spcBef>
                <a:spcPts val="1600"/>
              </a:spcBef>
              <a:spcAft>
                <a:spcPts val="0"/>
              </a:spcAft>
              <a:buClr>
                <a:srgbClr val="000000"/>
              </a:buClr>
              <a:buSzPts val="1100"/>
              <a:buAutoNum type="arabicPeriod"/>
              <a:defRPr sz="1200"/>
            </a:lvl7pPr>
            <a:lvl8pPr marL="3657600" lvl="7" indent="-298450" algn="l">
              <a:lnSpc>
                <a:spcPct val="115000"/>
              </a:lnSpc>
              <a:spcBef>
                <a:spcPts val="1600"/>
              </a:spcBef>
              <a:spcAft>
                <a:spcPts val="0"/>
              </a:spcAft>
              <a:buClr>
                <a:srgbClr val="000000"/>
              </a:buClr>
              <a:buSzPts val="1100"/>
              <a:buAutoNum type="alphaLcPeriod"/>
              <a:defRPr sz="1200"/>
            </a:lvl8pPr>
            <a:lvl9pPr marL="4114800" lvl="8" indent="-298450" algn="l">
              <a:lnSpc>
                <a:spcPct val="115000"/>
              </a:lnSpc>
              <a:spcBef>
                <a:spcPts val="1600"/>
              </a:spcBef>
              <a:spcAft>
                <a:spcPts val="1600"/>
              </a:spcAft>
              <a:buClr>
                <a:srgbClr val="000000"/>
              </a:buClr>
              <a:buSzPts val="1100"/>
              <a:buAutoNum type="romanLcPeriod"/>
              <a:defRPr sz="1200"/>
            </a:lvl9pPr>
          </a:lstStyle>
          <a:p>
            <a:endParaRPr/>
          </a:p>
        </p:txBody>
      </p:sp>
      <p:sp>
        <p:nvSpPr>
          <p:cNvPr id="42" name="Google Shape;42;p40"/>
          <p:cNvSpPr txBox="1">
            <a:spLocks noGrp="1"/>
          </p:cNvSpPr>
          <p:nvPr>
            <p:ph type="title"/>
          </p:nvPr>
        </p:nvSpPr>
        <p:spPr>
          <a:xfrm>
            <a:off x="720100" y="509825"/>
            <a:ext cx="77040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000"/>
              <a:buNone/>
              <a:defRPr sz="3000"/>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0.xml"/><Relationship Id="rId1"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3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lt2"/>
              </a:buClr>
              <a:buSzPts val="2800"/>
              <a:buFont typeface="Rajdhani"/>
              <a:buNone/>
              <a:defRPr sz="2800" b="1" i="0" u="none" strike="noStrike" cap="none">
                <a:solidFill>
                  <a:schemeClr val="lt2"/>
                </a:solidFill>
                <a:latin typeface="Rajdhani"/>
                <a:ea typeface="Rajdhani"/>
                <a:cs typeface="Rajdhani"/>
                <a:sym typeface="Rajdhani"/>
              </a:defRPr>
            </a:lvl1pPr>
            <a:lvl2pPr marR="0" lvl="1" algn="l" rtl="0">
              <a:lnSpc>
                <a:spcPct val="100000"/>
              </a:lnSpc>
              <a:spcBef>
                <a:spcPts val="0"/>
              </a:spcBef>
              <a:spcAft>
                <a:spcPts val="0"/>
              </a:spcAft>
              <a:buClr>
                <a:schemeClr val="lt2"/>
              </a:buClr>
              <a:buSzPts val="2800"/>
              <a:buFont typeface="Rajdhani"/>
              <a:buNone/>
              <a:defRPr sz="2800" b="1" i="0" u="none" strike="noStrike" cap="none">
                <a:solidFill>
                  <a:schemeClr val="lt2"/>
                </a:solidFill>
                <a:latin typeface="Rajdhani"/>
                <a:ea typeface="Rajdhani"/>
                <a:cs typeface="Rajdhani"/>
                <a:sym typeface="Rajdhani"/>
              </a:defRPr>
            </a:lvl2pPr>
            <a:lvl3pPr marR="0" lvl="2" algn="l" rtl="0">
              <a:lnSpc>
                <a:spcPct val="100000"/>
              </a:lnSpc>
              <a:spcBef>
                <a:spcPts val="0"/>
              </a:spcBef>
              <a:spcAft>
                <a:spcPts val="0"/>
              </a:spcAft>
              <a:buClr>
                <a:schemeClr val="lt2"/>
              </a:buClr>
              <a:buSzPts val="2800"/>
              <a:buFont typeface="Rajdhani"/>
              <a:buNone/>
              <a:defRPr sz="2800" b="1" i="0" u="none" strike="noStrike" cap="none">
                <a:solidFill>
                  <a:schemeClr val="lt2"/>
                </a:solidFill>
                <a:latin typeface="Rajdhani"/>
                <a:ea typeface="Rajdhani"/>
                <a:cs typeface="Rajdhani"/>
                <a:sym typeface="Rajdhani"/>
              </a:defRPr>
            </a:lvl3pPr>
            <a:lvl4pPr marR="0" lvl="3" algn="l" rtl="0">
              <a:lnSpc>
                <a:spcPct val="100000"/>
              </a:lnSpc>
              <a:spcBef>
                <a:spcPts val="0"/>
              </a:spcBef>
              <a:spcAft>
                <a:spcPts val="0"/>
              </a:spcAft>
              <a:buClr>
                <a:schemeClr val="lt2"/>
              </a:buClr>
              <a:buSzPts val="2800"/>
              <a:buFont typeface="Rajdhani"/>
              <a:buNone/>
              <a:defRPr sz="2800" b="1" i="0" u="none" strike="noStrike" cap="none">
                <a:solidFill>
                  <a:schemeClr val="lt2"/>
                </a:solidFill>
                <a:latin typeface="Rajdhani"/>
                <a:ea typeface="Rajdhani"/>
                <a:cs typeface="Rajdhani"/>
                <a:sym typeface="Rajdhani"/>
              </a:defRPr>
            </a:lvl4pPr>
            <a:lvl5pPr marR="0" lvl="4" algn="l" rtl="0">
              <a:lnSpc>
                <a:spcPct val="100000"/>
              </a:lnSpc>
              <a:spcBef>
                <a:spcPts val="0"/>
              </a:spcBef>
              <a:spcAft>
                <a:spcPts val="0"/>
              </a:spcAft>
              <a:buClr>
                <a:schemeClr val="lt2"/>
              </a:buClr>
              <a:buSzPts val="2800"/>
              <a:buFont typeface="Rajdhani"/>
              <a:buNone/>
              <a:defRPr sz="2800" b="1" i="0" u="none" strike="noStrike" cap="none">
                <a:solidFill>
                  <a:schemeClr val="lt2"/>
                </a:solidFill>
                <a:latin typeface="Rajdhani"/>
                <a:ea typeface="Rajdhani"/>
                <a:cs typeface="Rajdhani"/>
                <a:sym typeface="Rajdhani"/>
              </a:defRPr>
            </a:lvl5pPr>
            <a:lvl6pPr marR="0" lvl="5" algn="l" rtl="0">
              <a:lnSpc>
                <a:spcPct val="100000"/>
              </a:lnSpc>
              <a:spcBef>
                <a:spcPts val="0"/>
              </a:spcBef>
              <a:spcAft>
                <a:spcPts val="0"/>
              </a:spcAft>
              <a:buClr>
                <a:schemeClr val="lt2"/>
              </a:buClr>
              <a:buSzPts val="2800"/>
              <a:buFont typeface="Rajdhani"/>
              <a:buNone/>
              <a:defRPr sz="2800" b="1" i="0" u="none" strike="noStrike" cap="none">
                <a:solidFill>
                  <a:schemeClr val="lt2"/>
                </a:solidFill>
                <a:latin typeface="Rajdhani"/>
                <a:ea typeface="Rajdhani"/>
                <a:cs typeface="Rajdhani"/>
                <a:sym typeface="Rajdhani"/>
              </a:defRPr>
            </a:lvl6pPr>
            <a:lvl7pPr marR="0" lvl="6" algn="l" rtl="0">
              <a:lnSpc>
                <a:spcPct val="100000"/>
              </a:lnSpc>
              <a:spcBef>
                <a:spcPts val="0"/>
              </a:spcBef>
              <a:spcAft>
                <a:spcPts val="0"/>
              </a:spcAft>
              <a:buClr>
                <a:schemeClr val="lt2"/>
              </a:buClr>
              <a:buSzPts val="2800"/>
              <a:buFont typeface="Rajdhani"/>
              <a:buNone/>
              <a:defRPr sz="2800" b="1" i="0" u="none" strike="noStrike" cap="none">
                <a:solidFill>
                  <a:schemeClr val="lt2"/>
                </a:solidFill>
                <a:latin typeface="Rajdhani"/>
                <a:ea typeface="Rajdhani"/>
                <a:cs typeface="Rajdhani"/>
                <a:sym typeface="Rajdhani"/>
              </a:defRPr>
            </a:lvl7pPr>
            <a:lvl8pPr marR="0" lvl="7" algn="l" rtl="0">
              <a:lnSpc>
                <a:spcPct val="100000"/>
              </a:lnSpc>
              <a:spcBef>
                <a:spcPts val="0"/>
              </a:spcBef>
              <a:spcAft>
                <a:spcPts val="0"/>
              </a:spcAft>
              <a:buClr>
                <a:schemeClr val="lt2"/>
              </a:buClr>
              <a:buSzPts val="2800"/>
              <a:buFont typeface="Rajdhani"/>
              <a:buNone/>
              <a:defRPr sz="2800" b="1" i="0" u="none" strike="noStrike" cap="none">
                <a:solidFill>
                  <a:schemeClr val="lt2"/>
                </a:solidFill>
                <a:latin typeface="Rajdhani"/>
                <a:ea typeface="Rajdhani"/>
                <a:cs typeface="Rajdhani"/>
                <a:sym typeface="Rajdhani"/>
              </a:defRPr>
            </a:lvl8pPr>
            <a:lvl9pPr marR="0" lvl="8" algn="l" rtl="0">
              <a:lnSpc>
                <a:spcPct val="100000"/>
              </a:lnSpc>
              <a:spcBef>
                <a:spcPts val="0"/>
              </a:spcBef>
              <a:spcAft>
                <a:spcPts val="0"/>
              </a:spcAft>
              <a:buClr>
                <a:schemeClr val="lt2"/>
              </a:buClr>
              <a:buSzPts val="2800"/>
              <a:buFont typeface="Rajdhani"/>
              <a:buNone/>
              <a:defRPr sz="2800" b="1" i="0" u="none" strike="noStrike" cap="none">
                <a:solidFill>
                  <a:schemeClr val="lt2"/>
                </a:solidFill>
                <a:latin typeface="Rajdhani"/>
                <a:ea typeface="Rajdhani"/>
                <a:cs typeface="Rajdhani"/>
                <a:sym typeface="Rajdhani"/>
              </a:defRPr>
            </a:lvl9pPr>
          </a:lstStyle>
          <a:p>
            <a:endParaRPr/>
          </a:p>
        </p:txBody>
      </p:sp>
      <p:sp>
        <p:nvSpPr>
          <p:cNvPr id="7" name="Google Shape;7;p32"/>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04800" algn="l" rtl="0">
              <a:lnSpc>
                <a:spcPct val="115000"/>
              </a:lnSpc>
              <a:spcBef>
                <a:spcPts val="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1pPr>
            <a:lvl2pPr marL="914400" marR="0" lvl="1"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2pPr>
            <a:lvl3pPr marL="1371600" marR="0" lvl="2"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3pPr>
            <a:lvl4pPr marL="1828800" marR="0" lvl="3"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4pPr>
            <a:lvl5pPr marL="2286000" marR="0" lvl="4"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5pPr>
            <a:lvl6pPr marL="2743200" marR="0" lvl="5"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6pPr>
            <a:lvl7pPr marL="3200400" marR="0" lvl="6"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7pPr>
            <a:lvl8pPr marL="3657600" marR="0" lvl="7"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8pPr>
            <a:lvl9pPr marL="4114800" marR="0" lvl="8" indent="-304800" algn="l" rtl="0">
              <a:lnSpc>
                <a:spcPct val="115000"/>
              </a:lnSpc>
              <a:spcBef>
                <a:spcPts val="1600"/>
              </a:spcBef>
              <a:spcAft>
                <a:spcPts val="160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5" r:id="rId6"/>
    <p:sldLayoutId id="2147483656" r:id="rId7"/>
    <p:sldLayoutId id="2147483657"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37"/>
        <p:cNvGrpSpPr/>
        <p:nvPr/>
      </p:nvGrpSpPr>
      <p:grpSpPr>
        <a:xfrm>
          <a:off x="0" y="0"/>
          <a:ext cx="0" cy="0"/>
          <a:chOff x="0" y="0"/>
          <a:chExt cx="0" cy="0"/>
        </a:xfrm>
      </p:grpSpPr>
      <p:sp>
        <p:nvSpPr>
          <p:cNvPr id="38" name="Google Shape;38;p39"/>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FFFFFF"/>
              </a:buClr>
              <a:buSzPts val="2400"/>
              <a:buFont typeface="Proxima Nova Semibold"/>
              <a:buNone/>
              <a:defRPr sz="2400" b="0" i="0" u="none" strike="noStrike" cap="none">
                <a:solidFill>
                  <a:srgbClr val="FFFFFF"/>
                </a:solidFill>
                <a:latin typeface="Proxima Nova Semibold"/>
                <a:ea typeface="Proxima Nova Semibold"/>
                <a:cs typeface="Proxima Nova Semibold"/>
                <a:sym typeface="Proxima Nova Semibold"/>
              </a:defRPr>
            </a:lvl1pPr>
            <a:lvl2pPr marR="0" lvl="1" algn="ctr" rtl="0">
              <a:lnSpc>
                <a:spcPct val="100000"/>
              </a:lnSpc>
              <a:spcBef>
                <a:spcPts val="0"/>
              </a:spcBef>
              <a:spcAft>
                <a:spcPts val="0"/>
              </a:spcAft>
              <a:buClr>
                <a:srgbClr val="FFFFFF"/>
              </a:buClr>
              <a:buSzPts val="2400"/>
              <a:buFont typeface="Proxima Nova Semibold"/>
              <a:buNone/>
              <a:defRPr sz="2400" b="0" i="0" u="none" strike="noStrike" cap="none">
                <a:solidFill>
                  <a:srgbClr val="FFFFFF"/>
                </a:solidFill>
                <a:latin typeface="Proxima Nova Semibold"/>
                <a:ea typeface="Proxima Nova Semibold"/>
                <a:cs typeface="Proxima Nova Semibold"/>
                <a:sym typeface="Proxima Nova Semibold"/>
              </a:defRPr>
            </a:lvl2pPr>
            <a:lvl3pPr marR="0" lvl="2" algn="ctr" rtl="0">
              <a:lnSpc>
                <a:spcPct val="100000"/>
              </a:lnSpc>
              <a:spcBef>
                <a:spcPts val="0"/>
              </a:spcBef>
              <a:spcAft>
                <a:spcPts val="0"/>
              </a:spcAft>
              <a:buClr>
                <a:srgbClr val="FFFFFF"/>
              </a:buClr>
              <a:buSzPts val="2400"/>
              <a:buFont typeface="Proxima Nova Semibold"/>
              <a:buNone/>
              <a:defRPr sz="2400" b="0" i="0" u="none" strike="noStrike" cap="none">
                <a:solidFill>
                  <a:srgbClr val="FFFFFF"/>
                </a:solidFill>
                <a:latin typeface="Proxima Nova Semibold"/>
                <a:ea typeface="Proxima Nova Semibold"/>
                <a:cs typeface="Proxima Nova Semibold"/>
                <a:sym typeface="Proxima Nova Semibold"/>
              </a:defRPr>
            </a:lvl3pPr>
            <a:lvl4pPr marR="0" lvl="3" algn="ctr" rtl="0">
              <a:lnSpc>
                <a:spcPct val="100000"/>
              </a:lnSpc>
              <a:spcBef>
                <a:spcPts val="0"/>
              </a:spcBef>
              <a:spcAft>
                <a:spcPts val="0"/>
              </a:spcAft>
              <a:buClr>
                <a:srgbClr val="FFFFFF"/>
              </a:buClr>
              <a:buSzPts val="2400"/>
              <a:buFont typeface="Proxima Nova Semibold"/>
              <a:buNone/>
              <a:defRPr sz="2400" b="0" i="0" u="none" strike="noStrike" cap="none">
                <a:solidFill>
                  <a:srgbClr val="FFFFFF"/>
                </a:solidFill>
                <a:latin typeface="Proxima Nova Semibold"/>
                <a:ea typeface="Proxima Nova Semibold"/>
                <a:cs typeface="Proxima Nova Semibold"/>
                <a:sym typeface="Proxima Nova Semibold"/>
              </a:defRPr>
            </a:lvl4pPr>
            <a:lvl5pPr marR="0" lvl="4" algn="ctr" rtl="0">
              <a:lnSpc>
                <a:spcPct val="100000"/>
              </a:lnSpc>
              <a:spcBef>
                <a:spcPts val="0"/>
              </a:spcBef>
              <a:spcAft>
                <a:spcPts val="0"/>
              </a:spcAft>
              <a:buClr>
                <a:srgbClr val="FFFFFF"/>
              </a:buClr>
              <a:buSzPts val="2400"/>
              <a:buFont typeface="Proxima Nova Semibold"/>
              <a:buNone/>
              <a:defRPr sz="2400" b="0" i="0" u="none" strike="noStrike" cap="none">
                <a:solidFill>
                  <a:srgbClr val="FFFFFF"/>
                </a:solidFill>
                <a:latin typeface="Proxima Nova Semibold"/>
                <a:ea typeface="Proxima Nova Semibold"/>
                <a:cs typeface="Proxima Nova Semibold"/>
                <a:sym typeface="Proxima Nova Semibold"/>
              </a:defRPr>
            </a:lvl5pPr>
            <a:lvl6pPr marR="0" lvl="5" algn="ctr" rtl="0">
              <a:lnSpc>
                <a:spcPct val="100000"/>
              </a:lnSpc>
              <a:spcBef>
                <a:spcPts val="0"/>
              </a:spcBef>
              <a:spcAft>
                <a:spcPts val="0"/>
              </a:spcAft>
              <a:buClr>
                <a:srgbClr val="FFFFFF"/>
              </a:buClr>
              <a:buSzPts val="2400"/>
              <a:buFont typeface="Proxima Nova Semibold"/>
              <a:buNone/>
              <a:defRPr sz="2400" b="0" i="0" u="none" strike="noStrike" cap="none">
                <a:solidFill>
                  <a:srgbClr val="FFFFFF"/>
                </a:solidFill>
                <a:latin typeface="Proxima Nova Semibold"/>
                <a:ea typeface="Proxima Nova Semibold"/>
                <a:cs typeface="Proxima Nova Semibold"/>
                <a:sym typeface="Proxima Nova Semibold"/>
              </a:defRPr>
            </a:lvl6pPr>
            <a:lvl7pPr marR="0" lvl="6" algn="ctr" rtl="0">
              <a:lnSpc>
                <a:spcPct val="100000"/>
              </a:lnSpc>
              <a:spcBef>
                <a:spcPts val="0"/>
              </a:spcBef>
              <a:spcAft>
                <a:spcPts val="0"/>
              </a:spcAft>
              <a:buClr>
                <a:srgbClr val="FFFFFF"/>
              </a:buClr>
              <a:buSzPts val="2400"/>
              <a:buFont typeface="Proxima Nova Semibold"/>
              <a:buNone/>
              <a:defRPr sz="2400" b="0" i="0" u="none" strike="noStrike" cap="none">
                <a:solidFill>
                  <a:srgbClr val="FFFFFF"/>
                </a:solidFill>
                <a:latin typeface="Proxima Nova Semibold"/>
                <a:ea typeface="Proxima Nova Semibold"/>
                <a:cs typeface="Proxima Nova Semibold"/>
                <a:sym typeface="Proxima Nova Semibold"/>
              </a:defRPr>
            </a:lvl7pPr>
            <a:lvl8pPr marR="0" lvl="7" algn="ctr" rtl="0">
              <a:lnSpc>
                <a:spcPct val="100000"/>
              </a:lnSpc>
              <a:spcBef>
                <a:spcPts val="0"/>
              </a:spcBef>
              <a:spcAft>
                <a:spcPts val="0"/>
              </a:spcAft>
              <a:buClr>
                <a:srgbClr val="FFFFFF"/>
              </a:buClr>
              <a:buSzPts val="2400"/>
              <a:buFont typeface="Proxima Nova Semibold"/>
              <a:buNone/>
              <a:defRPr sz="2400" b="0" i="0" u="none" strike="noStrike" cap="none">
                <a:solidFill>
                  <a:srgbClr val="FFFFFF"/>
                </a:solidFill>
                <a:latin typeface="Proxima Nova Semibold"/>
                <a:ea typeface="Proxima Nova Semibold"/>
                <a:cs typeface="Proxima Nova Semibold"/>
                <a:sym typeface="Proxima Nova Semibold"/>
              </a:defRPr>
            </a:lvl8pPr>
            <a:lvl9pPr marR="0" lvl="8" algn="ctr" rtl="0">
              <a:lnSpc>
                <a:spcPct val="100000"/>
              </a:lnSpc>
              <a:spcBef>
                <a:spcPts val="0"/>
              </a:spcBef>
              <a:spcAft>
                <a:spcPts val="0"/>
              </a:spcAft>
              <a:buClr>
                <a:srgbClr val="FFFFFF"/>
              </a:buClr>
              <a:buSzPts val="2400"/>
              <a:buFont typeface="Proxima Nova Semibold"/>
              <a:buNone/>
              <a:defRPr sz="2400" b="0" i="0" u="none" strike="noStrike" cap="none">
                <a:solidFill>
                  <a:srgbClr val="FFFFFF"/>
                </a:solidFill>
                <a:latin typeface="Proxima Nova Semibold"/>
                <a:ea typeface="Proxima Nova Semibold"/>
                <a:cs typeface="Proxima Nova Semibold"/>
                <a:sym typeface="Proxima Nova Semibold"/>
              </a:defRPr>
            </a:lvl9pPr>
          </a:lstStyle>
          <a:p>
            <a:endParaRPr/>
          </a:p>
        </p:txBody>
      </p:sp>
      <p:sp>
        <p:nvSpPr>
          <p:cNvPr id="39" name="Google Shape;39;p39"/>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15000"/>
              </a:lnSpc>
              <a:spcBef>
                <a:spcPts val="0"/>
              </a:spcBef>
              <a:spcAft>
                <a:spcPts val="0"/>
              </a:spcAft>
              <a:buClr>
                <a:srgbClr val="435D74"/>
              </a:buClr>
              <a:buSzPts val="1100"/>
              <a:buFont typeface="Proxima Nova"/>
              <a:buChar char="●"/>
              <a:defRPr sz="1100" b="0" i="0" u="none" strike="noStrike" cap="none">
                <a:solidFill>
                  <a:srgbClr val="435D74"/>
                </a:solidFill>
                <a:latin typeface="Proxima Nova"/>
                <a:ea typeface="Proxima Nova"/>
                <a:cs typeface="Proxima Nova"/>
                <a:sym typeface="Proxima Nova"/>
              </a:defRPr>
            </a:lvl1pPr>
            <a:lvl2pPr marL="914400" marR="0" lvl="1" indent="-298450" algn="l" rtl="0">
              <a:lnSpc>
                <a:spcPct val="115000"/>
              </a:lnSpc>
              <a:spcBef>
                <a:spcPts val="0"/>
              </a:spcBef>
              <a:spcAft>
                <a:spcPts val="0"/>
              </a:spcAft>
              <a:buClr>
                <a:srgbClr val="435D74"/>
              </a:buClr>
              <a:buSzPts val="1100"/>
              <a:buFont typeface="Proxima Nova"/>
              <a:buChar char="○"/>
              <a:defRPr sz="1100" b="0" i="0" u="none" strike="noStrike" cap="none">
                <a:solidFill>
                  <a:srgbClr val="435D74"/>
                </a:solidFill>
                <a:latin typeface="Proxima Nova"/>
                <a:ea typeface="Proxima Nova"/>
                <a:cs typeface="Proxima Nova"/>
                <a:sym typeface="Proxima Nova"/>
              </a:defRPr>
            </a:lvl2pPr>
            <a:lvl3pPr marL="1371600" marR="0" lvl="2" indent="-298450" algn="l" rtl="0">
              <a:lnSpc>
                <a:spcPct val="115000"/>
              </a:lnSpc>
              <a:spcBef>
                <a:spcPts val="0"/>
              </a:spcBef>
              <a:spcAft>
                <a:spcPts val="0"/>
              </a:spcAft>
              <a:buClr>
                <a:srgbClr val="435D74"/>
              </a:buClr>
              <a:buSzPts val="1100"/>
              <a:buFont typeface="Proxima Nova"/>
              <a:buChar char="■"/>
              <a:defRPr sz="1100" b="0" i="0" u="none" strike="noStrike" cap="none">
                <a:solidFill>
                  <a:srgbClr val="435D74"/>
                </a:solidFill>
                <a:latin typeface="Proxima Nova"/>
                <a:ea typeface="Proxima Nova"/>
                <a:cs typeface="Proxima Nova"/>
                <a:sym typeface="Proxima Nova"/>
              </a:defRPr>
            </a:lvl3pPr>
            <a:lvl4pPr marL="1828800" marR="0" lvl="3" indent="-298450" algn="l" rtl="0">
              <a:lnSpc>
                <a:spcPct val="115000"/>
              </a:lnSpc>
              <a:spcBef>
                <a:spcPts val="0"/>
              </a:spcBef>
              <a:spcAft>
                <a:spcPts val="0"/>
              </a:spcAft>
              <a:buClr>
                <a:srgbClr val="435D74"/>
              </a:buClr>
              <a:buSzPts val="1100"/>
              <a:buFont typeface="Proxima Nova"/>
              <a:buChar char="●"/>
              <a:defRPr sz="1100" b="0" i="0" u="none" strike="noStrike" cap="none">
                <a:solidFill>
                  <a:srgbClr val="435D74"/>
                </a:solidFill>
                <a:latin typeface="Proxima Nova"/>
                <a:ea typeface="Proxima Nova"/>
                <a:cs typeface="Proxima Nova"/>
                <a:sym typeface="Proxima Nova"/>
              </a:defRPr>
            </a:lvl4pPr>
            <a:lvl5pPr marL="2286000" marR="0" lvl="4" indent="-298450" algn="l" rtl="0">
              <a:lnSpc>
                <a:spcPct val="115000"/>
              </a:lnSpc>
              <a:spcBef>
                <a:spcPts val="0"/>
              </a:spcBef>
              <a:spcAft>
                <a:spcPts val="0"/>
              </a:spcAft>
              <a:buClr>
                <a:srgbClr val="435D74"/>
              </a:buClr>
              <a:buSzPts val="1100"/>
              <a:buFont typeface="Proxima Nova"/>
              <a:buChar char="○"/>
              <a:defRPr sz="1100" b="0" i="0" u="none" strike="noStrike" cap="none">
                <a:solidFill>
                  <a:srgbClr val="435D74"/>
                </a:solidFill>
                <a:latin typeface="Proxima Nova"/>
                <a:ea typeface="Proxima Nova"/>
                <a:cs typeface="Proxima Nova"/>
                <a:sym typeface="Proxima Nova"/>
              </a:defRPr>
            </a:lvl5pPr>
            <a:lvl6pPr marL="2743200" marR="0" lvl="5" indent="-298450" algn="l" rtl="0">
              <a:lnSpc>
                <a:spcPct val="115000"/>
              </a:lnSpc>
              <a:spcBef>
                <a:spcPts val="0"/>
              </a:spcBef>
              <a:spcAft>
                <a:spcPts val="0"/>
              </a:spcAft>
              <a:buClr>
                <a:srgbClr val="435D74"/>
              </a:buClr>
              <a:buSzPts val="1100"/>
              <a:buFont typeface="Proxima Nova"/>
              <a:buChar char="■"/>
              <a:defRPr sz="1100" b="0" i="0" u="none" strike="noStrike" cap="none">
                <a:solidFill>
                  <a:srgbClr val="435D74"/>
                </a:solidFill>
                <a:latin typeface="Proxima Nova"/>
                <a:ea typeface="Proxima Nova"/>
                <a:cs typeface="Proxima Nova"/>
                <a:sym typeface="Proxima Nova"/>
              </a:defRPr>
            </a:lvl6pPr>
            <a:lvl7pPr marL="3200400" marR="0" lvl="6" indent="-298450" algn="l" rtl="0">
              <a:lnSpc>
                <a:spcPct val="115000"/>
              </a:lnSpc>
              <a:spcBef>
                <a:spcPts val="0"/>
              </a:spcBef>
              <a:spcAft>
                <a:spcPts val="0"/>
              </a:spcAft>
              <a:buClr>
                <a:srgbClr val="435D74"/>
              </a:buClr>
              <a:buSzPts val="1100"/>
              <a:buFont typeface="Proxima Nova"/>
              <a:buChar char="●"/>
              <a:defRPr sz="1100" b="0" i="0" u="none" strike="noStrike" cap="none">
                <a:solidFill>
                  <a:srgbClr val="435D74"/>
                </a:solidFill>
                <a:latin typeface="Proxima Nova"/>
                <a:ea typeface="Proxima Nova"/>
                <a:cs typeface="Proxima Nova"/>
                <a:sym typeface="Proxima Nova"/>
              </a:defRPr>
            </a:lvl7pPr>
            <a:lvl8pPr marL="3657600" marR="0" lvl="7" indent="-298450" algn="l" rtl="0">
              <a:lnSpc>
                <a:spcPct val="115000"/>
              </a:lnSpc>
              <a:spcBef>
                <a:spcPts val="0"/>
              </a:spcBef>
              <a:spcAft>
                <a:spcPts val="0"/>
              </a:spcAft>
              <a:buClr>
                <a:srgbClr val="435D74"/>
              </a:buClr>
              <a:buSzPts val="1100"/>
              <a:buFont typeface="Proxima Nova"/>
              <a:buChar char="○"/>
              <a:defRPr sz="1100" b="0" i="0" u="none" strike="noStrike" cap="none">
                <a:solidFill>
                  <a:srgbClr val="435D74"/>
                </a:solidFill>
                <a:latin typeface="Proxima Nova"/>
                <a:ea typeface="Proxima Nova"/>
                <a:cs typeface="Proxima Nova"/>
                <a:sym typeface="Proxima Nova"/>
              </a:defRPr>
            </a:lvl8pPr>
            <a:lvl9pPr marL="4114800" marR="0" lvl="8" indent="-298450" algn="l" rtl="0">
              <a:lnSpc>
                <a:spcPct val="115000"/>
              </a:lnSpc>
              <a:spcBef>
                <a:spcPts val="0"/>
              </a:spcBef>
              <a:spcAft>
                <a:spcPts val="0"/>
              </a:spcAft>
              <a:buClr>
                <a:srgbClr val="435D74"/>
              </a:buClr>
              <a:buSzPts val="1100"/>
              <a:buFont typeface="Proxima Nova"/>
              <a:buChar char="■"/>
              <a:defRPr sz="1100" b="0" i="0" u="none" strike="noStrike" cap="none">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5.png"/><Relationship Id="rId4"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5.xml"/><Relationship Id="rId1" Type="http://schemas.openxmlformats.org/officeDocument/2006/relationships/slideLayout" Target="../slideLayouts/slideLayout5.xml"/><Relationship Id="rId4" Type="http://schemas.openxmlformats.org/officeDocument/2006/relationships/image" Target="../media/image28.png"/></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7.xml"/><Relationship Id="rId1" Type="http://schemas.openxmlformats.org/officeDocument/2006/relationships/slideLayout" Target="../slideLayouts/slideLayout5.xml"/><Relationship Id="rId4" Type="http://schemas.openxmlformats.org/officeDocument/2006/relationships/image" Target="../media/image31.png"/></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8.xml"/><Relationship Id="rId1" Type="http://schemas.openxmlformats.org/officeDocument/2006/relationships/slideLayout" Target="../slideLayouts/slideLayout5.xml"/><Relationship Id="rId4" Type="http://schemas.openxmlformats.org/officeDocument/2006/relationships/image" Target="../media/image33.png"/></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9.xml"/><Relationship Id="rId1" Type="http://schemas.openxmlformats.org/officeDocument/2006/relationships/slideLayout" Target="../slideLayouts/slideLayout5.xml"/><Relationship Id="rId4" Type="http://schemas.openxmlformats.org/officeDocument/2006/relationships/image" Target="../media/image35.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1.xml"/><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11.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8"/>
        <p:cNvGrpSpPr/>
        <p:nvPr/>
      </p:nvGrpSpPr>
      <p:grpSpPr>
        <a:xfrm>
          <a:off x="0" y="0"/>
          <a:ext cx="0" cy="0"/>
          <a:chOff x="0" y="0"/>
          <a:chExt cx="0" cy="0"/>
        </a:xfrm>
      </p:grpSpPr>
      <p:sp>
        <p:nvSpPr>
          <p:cNvPr id="49" name="Google Shape;49;p1"/>
          <p:cNvSpPr txBox="1">
            <a:spLocks noGrp="1"/>
          </p:cNvSpPr>
          <p:nvPr>
            <p:ph type="ctrTitle"/>
          </p:nvPr>
        </p:nvSpPr>
        <p:spPr>
          <a:xfrm>
            <a:off x="179512" y="1635646"/>
            <a:ext cx="3960440" cy="1152128"/>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5200"/>
              <a:buNone/>
            </a:pPr>
            <a:r>
              <a:rPr lang="fr-FR" sz="2400" b="1">
                <a:solidFill>
                  <a:schemeClr val="lt2"/>
                </a:solidFill>
                <a:latin typeface="Arial Rounded"/>
                <a:ea typeface="Arial Rounded"/>
                <a:cs typeface="Arial Rounded"/>
                <a:sym typeface="Arial Rounded"/>
              </a:rPr>
              <a:t>Mini-Projet </a:t>
            </a:r>
            <a:r>
              <a:rPr lang="fr-FR" sz="2400">
                <a:latin typeface="Arial Rounded"/>
                <a:ea typeface="Arial Rounded"/>
                <a:cs typeface="Arial Rounded"/>
                <a:sym typeface="Arial Rounded"/>
              </a:rPr>
              <a:t>Deep Learning</a:t>
            </a:r>
            <a:br>
              <a:rPr lang="fr-FR" sz="2400" b="1">
                <a:solidFill>
                  <a:schemeClr val="lt1"/>
                </a:solidFill>
                <a:latin typeface="Arial Rounded"/>
                <a:ea typeface="Arial Rounded"/>
                <a:cs typeface="Arial Rounded"/>
                <a:sym typeface="Arial Rounded"/>
              </a:rPr>
            </a:br>
            <a:br>
              <a:rPr lang="fr-FR" sz="2400">
                <a:solidFill>
                  <a:schemeClr val="lt1"/>
                </a:solidFill>
              </a:rPr>
            </a:br>
            <a:endParaRPr sz="2400">
              <a:latin typeface="Rajdhani"/>
              <a:ea typeface="Rajdhani"/>
              <a:cs typeface="Rajdhani"/>
              <a:sym typeface="Rajdhani"/>
            </a:endParaRPr>
          </a:p>
        </p:txBody>
      </p:sp>
      <p:sp>
        <p:nvSpPr>
          <p:cNvPr id="50" name="Google Shape;50;p1"/>
          <p:cNvSpPr txBox="1">
            <a:spLocks noGrp="1"/>
          </p:cNvSpPr>
          <p:nvPr>
            <p:ph type="subTitle" idx="1"/>
          </p:nvPr>
        </p:nvSpPr>
        <p:spPr>
          <a:xfrm>
            <a:off x="-540568" y="3507854"/>
            <a:ext cx="3384900" cy="434400"/>
          </a:xfrm>
          <a:prstGeom prst="rect">
            <a:avLst/>
          </a:prstGeom>
          <a:noFill/>
          <a:ln>
            <a:noFill/>
          </a:ln>
        </p:spPr>
        <p:txBody>
          <a:bodyPr spcFirstLastPara="1" wrap="square" lIns="91425" tIns="91425" rIns="91425" bIns="91425" anchor="t" anchorCtr="0">
            <a:noAutofit/>
          </a:bodyPr>
          <a:lstStyle/>
          <a:p>
            <a:pPr marL="457200" lvl="0" indent="-304800" algn="ctr" rtl="0">
              <a:lnSpc>
                <a:spcPct val="100000"/>
              </a:lnSpc>
              <a:spcBef>
                <a:spcPts val="0"/>
              </a:spcBef>
              <a:spcAft>
                <a:spcPts val="0"/>
              </a:spcAft>
              <a:buSzPts val="2800"/>
              <a:buNone/>
            </a:pPr>
            <a:r>
              <a:rPr lang="fr-FR" sz="1600" b="1">
                <a:solidFill>
                  <a:srgbClr val="00B0F0"/>
                </a:solidFill>
                <a:latin typeface="Twentieth Century"/>
                <a:ea typeface="Twentieth Century"/>
                <a:cs typeface="Twentieth Century"/>
                <a:sym typeface="Twentieth Century"/>
              </a:rPr>
              <a:t>Travail réalisé par : </a:t>
            </a:r>
            <a:endParaRPr/>
          </a:p>
        </p:txBody>
      </p:sp>
      <p:pic>
        <p:nvPicPr>
          <p:cNvPr id="51" name="Google Shape;51;p1"/>
          <p:cNvPicPr preferRelativeResize="0"/>
          <p:nvPr/>
        </p:nvPicPr>
        <p:blipFill rotWithShape="1">
          <a:blip r:embed="rId4">
            <a:alphaModFix/>
          </a:blip>
          <a:srcRect l="6664" t="4858" r="6219" b="5495"/>
          <a:stretch/>
        </p:blipFill>
        <p:spPr>
          <a:xfrm>
            <a:off x="4046050" y="411988"/>
            <a:ext cx="4197350" cy="4319530"/>
          </a:xfrm>
          <a:prstGeom prst="rect">
            <a:avLst/>
          </a:prstGeom>
          <a:noFill/>
          <a:ln>
            <a:noFill/>
          </a:ln>
        </p:spPr>
      </p:pic>
      <p:sp>
        <p:nvSpPr>
          <p:cNvPr id="52" name="Google Shape;52;p1"/>
          <p:cNvSpPr txBox="1"/>
          <p:nvPr/>
        </p:nvSpPr>
        <p:spPr>
          <a:xfrm>
            <a:off x="539550" y="2139700"/>
            <a:ext cx="3567000" cy="14469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fr-FR" sz="2000" b="1">
                <a:solidFill>
                  <a:schemeClr val="lt1"/>
                </a:solidFill>
                <a:latin typeface="Arial Rounded"/>
                <a:ea typeface="Arial Rounded"/>
                <a:cs typeface="Arial Rounded"/>
                <a:sym typeface="Arial Rounded"/>
              </a:rPr>
              <a:t>BaverageBot</a:t>
            </a:r>
            <a:endParaRPr sz="2000" b="1">
              <a:solidFill>
                <a:schemeClr val="lt1"/>
              </a:solidFill>
              <a:latin typeface="Arial Rounded"/>
              <a:ea typeface="Arial Rounded"/>
              <a:cs typeface="Arial Rounded"/>
              <a:sym typeface="Arial Rounded"/>
            </a:endParaRPr>
          </a:p>
          <a:p>
            <a:pPr marL="0" marR="0" lvl="0" indent="0" algn="ctr" rtl="0">
              <a:lnSpc>
                <a:spcPct val="100000"/>
              </a:lnSpc>
              <a:spcBef>
                <a:spcPts val="0"/>
              </a:spcBef>
              <a:spcAft>
                <a:spcPts val="0"/>
              </a:spcAft>
              <a:buNone/>
            </a:pPr>
            <a:r>
              <a:rPr lang="fr-FR" sz="2000" b="1">
                <a:solidFill>
                  <a:schemeClr val="lt1"/>
                </a:solidFill>
                <a:latin typeface="Arial Rounded"/>
                <a:ea typeface="Arial Rounded"/>
                <a:cs typeface="Arial Rounded"/>
                <a:sym typeface="Arial Rounded"/>
              </a:rPr>
              <a:t>Réalisation d’un chatbot de vente des boissons </a:t>
            </a:r>
            <a:endParaRPr sz="2000" b="1">
              <a:solidFill>
                <a:schemeClr val="lt1"/>
              </a:solidFill>
              <a:latin typeface="Arial Rounded"/>
              <a:ea typeface="Arial Rounded"/>
              <a:cs typeface="Arial Rounded"/>
              <a:sym typeface="Arial Rounded"/>
            </a:endParaRPr>
          </a:p>
          <a:p>
            <a:pPr marL="0" marR="0" lvl="0" indent="0" algn="ctr" rtl="0">
              <a:lnSpc>
                <a:spcPct val="100000"/>
              </a:lnSpc>
              <a:spcBef>
                <a:spcPts val="0"/>
              </a:spcBef>
              <a:spcAft>
                <a:spcPts val="0"/>
              </a:spcAft>
              <a:buNone/>
            </a:pPr>
            <a:br>
              <a:rPr lang="fr-FR" sz="1400" b="0" i="0" u="none" strike="noStrike" cap="none">
                <a:solidFill>
                  <a:srgbClr val="00B0F0"/>
                </a:solidFill>
                <a:latin typeface="Arial"/>
                <a:ea typeface="Arial"/>
                <a:cs typeface="Arial"/>
                <a:sym typeface="Arial"/>
              </a:rPr>
            </a:br>
            <a:endParaRPr sz="1400" b="0" i="0" u="none" strike="noStrike" cap="none">
              <a:solidFill>
                <a:srgbClr val="000000"/>
              </a:solidFill>
              <a:latin typeface="Arial"/>
              <a:ea typeface="Arial"/>
              <a:cs typeface="Arial"/>
              <a:sym typeface="Arial"/>
            </a:endParaRPr>
          </a:p>
        </p:txBody>
      </p:sp>
      <p:sp>
        <p:nvSpPr>
          <p:cNvPr id="53" name="Google Shape;53;p1"/>
          <p:cNvSpPr/>
          <p:nvPr/>
        </p:nvSpPr>
        <p:spPr>
          <a:xfrm>
            <a:off x="408250" y="4044775"/>
            <a:ext cx="83400" cy="343200"/>
          </a:xfrm>
          <a:prstGeom prst="rect">
            <a:avLst/>
          </a:prstGeom>
          <a:solidFill>
            <a:srgbClr val="00B0F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002060"/>
              </a:solidFill>
              <a:latin typeface="Calibri"/>
              <a:ea typeface="Calibri"/>
              <a:cs typeface="Calibri"/>
              <a:sym typeface="Calibri"/>
            </a:endParaRPr>
          </a:p>
        </p:txBody>
      </p:sp>
      <p:sp>
        <p:nvSpPr>
          <p:cNvPr id="54" name="Google Shape;54;p1"/>
          <p:cNvSpPr/>
          <p:nvPr/>
        </p:nvSpPr>
        <p:spPr>
          <a:xfrm>
            <a:off x="561579" y="4044786"/>
            <a:ext cx="2020200" cy="343200"/>
          </a:xfrm>
          <a:prstGeom prst="rect">
            <a:avLst/>
          </a:prstGeom>
          <a:solidFill>
            <a:srgbClr val="08272D">
              <a:alpha val="8275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Arial"/>
              <a:buNone/>
            </a:pPr>
            <a:r>
              <a:rPr lang="fr-FR" sz="1800" b="1">
                <a:solidFill>
                  <a:srgbClr val="FFFFFF"/>
                </a:solidFill>
                <a:latin typeface="Calibri"/>
                <a:ea typeface="Calibri"/>
                <a:cs typeface="Calibri"/>
                <a:sym typeface="Calibri"/>
              </a:rPr>
              <a:t>Hamza Youssef</a:t>
            </a:r>
            <a:endParaRPr sz="1800" b="1" i="0" u="none" strike="noStrike" cap="none">
              <a:solidFill>
                <a:srgbClr val="FFFFFF"/>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7"/>
          <p:cNvSpPr txBox="1">
            <a:spLocks noGrp="1"/>
          </p:cNvSpPr>
          <p:nvPr>
            <p:ph type="title"/>
          </p:nvPr>
        </p:nvSpPr>
        <p:spPr>
          <a:xfrm>
            <a:off x="720100" y="509825"/>
            <a:ext cx="7704000" cy="572700"/>
          </a:xfrm>
          <a:prstGeom prst="rect">
            <a:avLst/>
          </a:prstGeom>
          <a:noFill/>
          <a:ln>
            <a:noFill/>
          </a:ln>
        </p:spPr>
        <p:txBody>
          <a:bodyPr spcFirstLastPara="1" wrap="square" lIns="91425" tIns="91425" rIns="91425" bIns="91425" anchor="t" anchorCtr="0">
            <a:noAutofit/>
          </a:bodyPr>
          <a:lstStyle/>
          <a:p>
            <a:pPr lvl="0"/>
            <a:r>
              <a:rPr lang="fr-FR" b="0" dirty="0">
                <a:solidFill>
                  <a:srgbClr val="D1D5DB"/>
                </a:solidFill>
                <a:latin typeface="Söhne"/>
              </a:rPr>
              <a:t>Collecte de données :</a:t>
            </a:r>
            <a:endParaRPr sz="3000" dirty="0">
              <a:solidFill>
                <a:schemeClr val="accent6"/>
              </a:solidFill>
            </a:endParaRPr>
          </a:p>
        </p:txBody>
      </p:sp>
      <p:sp>
        <p:nvSpPr>
          <p:cNvPr id="131" name="Google Shape;131;p7"/>
          <p:cNvSpPr txBox="1">
            <a:spLocks noGrp="1"/>
          </p:cNvSpPr>
          <p:nvPr>
            <p:ph type="body" idx="1"/>
          </p:nvPr>
        </p:nvSpPr>
        <p:spPr>
          <a:xfrm>
            <a:off x="1124584" y="1105334"/>
            <a:ext cx="3838032" cy="3482640"/>
          </a:xfrm>
          <a:prstGeom prst="rect">
            <a:avLst/>
          </a:prstGeom>
          <a:solidFill>
            <a:schemeClr val="dk1">
              <a:alpha val="56470"/>
            </a:schemeClr>
          </a:solidFill>
          <a:ln>
            <a:noFill/>
          </a:ln>
        </p:spPr>
        <p:txBody>
          <a:bodyPr spcFirstLastPara="1" wrap="square" lIns="234000" tIns="234000" rIns="234000" bIns="91425" anchor="t" anchorCtr="0">
            <a:noAutofit/>
          </a:bodyPr>
          <a:lstStyle/>
          <a:p>
            <a:pPr algn="just">
              <a:buFont typeface="+mj-lt"/>
              <a:buAutoNum type="arabicPeriod"/>
            </a:pPr>
            <a:r>
              <a:rPr lang="fr-FR" b="0" i="0" dirty="0">
                <a:solidFill>
                  <a:srgbClr val="D1D5DB"/>
                </a:solidFill>
                <a:effectLst/>
                <a:latin typeface="Söhne"/>
              </a:rPr>
              <a:t>La collecte de données est une étape cruciale dans le processus de création d'un modèle d'apprentissage automatique. Elle consiste à rassembler les données pertinentes à un problème spécifique à partir de différentes sources</a:t>
            </a:r>
          </a:p>
        </p:txBody>
      </p:sp>
      <p:sp>
        <p:nvSpPr>
          <p:cNvPr id="132" name="Google Shape;132;p7"/>
          <p:cNvSpPr txBox="1"/>
          <p:nvPr/>
        </p:nvSpPr>
        <p:spPr>
          <a:xfrm>
            <a:off x="791580" y="1563638"/>
            <a:ext cx="4968552"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33" name="Google Shape;133;p7"/>
          <p:cNvSpPr/>
          <p:nvPr/>
        </p:nvSpPr>
        <p:spPr>
          <a:xfrm>
            <a:off x="8532440" y="4587974"/>
            <a:ext cx="432048" cy="410344"/>
          </a:xfrm>
          <a:prstGeom prst="donut">
            <a:avLst>
              <a:gd name="adj" fmla="val 25000"/>
            </a:avLst>
          </a:prstGeom>
          <a:solidFill>
            <a:schemeClr val="accent1"/>
          </a:solidFill>
          <a:ln w="25400" cap="flat" cmpd="sng">
            <a:solidFill>
              <a:srgbClr val="0825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fr-FR" sz="1500" b="0" i="0" u="none" strike="noStrike" cap="none" dirty="0">
                <a:solidFill>
                  <a:schemeClr val="lt2"/>
                </a:solidFill>
                <a:latin typeface="Arial"/>
                <a:ea typeface="Arial"/>
                <a:cs typeface="Arial"/>
                <a:sym typeface="Arial"/>
              </a:rPr>
              <a:t>5</a:t>
            </a:r>
            <a:endParaRPr sz="1500" b="0" i="0" u="none" strike="noStrike" cap="none" dirty="0">
              <a:solidFill>
                <a:schemeClr val="lt2"/>
              </a:solidFill>
              <a:latin typeface="Arial"/>
              <a:ea typeface="Arial"/>
              <a:cs typeface="Arial"/>
              <a:sym typeface="Arial"/>
            </a:endParaRPr>
          </a:p>
        </p:txBody>
      </p:sp>
      <p:pic>
        <p:nvPicPr>
          <p:cNvPr id="2" name="Picture 6">
            <a:extLst>
              <a:ext uri="{FF2B5EF4-FFF2-40B4-BE49-F238E27FC236}">
                <a16:creationId xmlns:a16="http://schemas.microsoft.com/office/drawing/2014/main" id="{A45A6F7A-8DB0-CF84-F7E9-7E7B964092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43452" y="3240756"/>
            <a:ext cx="1664808" cy="67694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2A1DBE66-67A8-BB55-DBBD-DB3BD6992D11}"/>
              </a:ext>
            </a:extLst>
          </p:cNvPr>
          <p:cNvPicPr>
            <a:picLocks noChangeAspect="1"/>
          </p:cNvPicPr>
          <p:nvPr/>
        </p:nvPicPr>
        <p:blipFill>
          <a:blip r:embed="rId4"/>
          <a:stretch>
            <a:fillRect/>
          </a:stretch>
        </p:blipFill>
        <p:spPr>
          <a:xfrm>
            <a:off x="5375005" y="1105334"/>
            <a:ext cx="2644411" cy="348264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30"/>
                                        </p:tgtEl>
                                        <p:attrNameLst>
                                          <p:attrName>style.visibility</p:attrName>
                                        </p:attrNameLst>
                                      </p:cBhvr>
                                      <p:to>
                                        <p:strVal val="visible"/>
                                      </p:to>
                                    </p:set>
                                    <p:animEffect transition="in" filter="fade">
                                      <p:cBhvr>
                                        <p:cTn id="7" dur="2000"/>
                                        <p:tgtEl>
                                          <p:spTgt spid="1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8"/>
          <p:cNvSpPr txBox="1">
            <a:spLocks noGrp="1"/>
          </p:cNvSpPr>
          <p:nvPr>
            <p:ph type="title"/>
          </p:nvPr>
        </p:nvSpPr>
        <p:spPr>
          <a:xfrm>
            <a:off x="179512" y="971850"/>
            <a:ext cx="4131113" cy="31998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4200"/>
              <a:buNone/>
            </a:pPr>
            <a:r>
              <a:rPr lang="fr-FR" sz="4800" dirty="0"/>
              <a:t>Nettoyage de données</a:t>
            </a:r>
            <a:endParaRPr sz="4800" dirty="0"/>
          </a:p>
        </p:txBody>
      </p:sp>
      <p:sp>
        <p:nvSpPr>
          <p:cNvPr id="140" name="Google Shape;140;p8"/>
          <p:cNvSpPr txBox="1">
            <a:spLocks noGrp="1"/>
          </p:cNvSpPr>
          <p:nvPr>
            <p:ph type="title" idx="2"/>
          </p:nvPr>
        </p:nvSpPr>
        <p:spPr>
          <a:xfrm>
            <a:off x="4849170" y="1001125"/>
            <a:ext cx="2387126" cy="1814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2000"/>
              <a:buNone/>
            </a:pPr>
            <a:r>
              <a:rPr lang="fr-FR" dirty="0"/>
              <a:t>04</a:t>
            </a:r>
            <a:endParaRPr dirty="0"/>
          </a:p>
        </p:txBody>
      </p:sp>
      <p:cxnSp>
        <p:nvCxnSpPr>
          <p:cNvPr id="141" name="Google Shape;141;p8"/>
          <p:cNvCxnSpPr/>
          <p:nvPr/>
        </p:nvCxnSpPr>
        <p:spPr>
          <a:xfrm rot="10800000" flipH="1">
            <a:off x="5001175" y="3111650"/>
            <a:ext cx="3425700" cy="2100"/>
          </a:xfrm>
          <a:prstGeom prst="straightConnector1">
            <a:avLst/>
          </a:prstGeom>
          <a:noFill/>
          <a:ln w="19050" cap="flat" cmpd="sng">
            <a:solidFill>
              <a:schemeClr val="lt2"/>
            </a:solidFill>
            <a:prstDash val="solid"/>
            <a:round/>
            <a:headEnd type="oval" w="med" len="med"/>
            <a:tailEnd type="oval" w="med" len="med"/>
          </a:ln>
        </p:spPr>
      </p:cxnSp>
    </p:spTree>
    <p:extLst>
      <p:ext uri="{BB962C8B-B14F-4D97-AF65-F5344CB8AC3E}">
        <p14:creationId xmlns:p14="http://schemas.microsoft.com/office/powerpoint/2010/main" val="1244350159"/>
      </p:ext>
    </p:extLst>
  </p:cSld>
  <p:clrMapOvr>
    <a:masterClrMapping/>
  </p:clrMapOvr>
  <p:transition>
    <p:strips dir="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7"/>
          <p:cNvSpPr txBox="1">
            <a:spLocks noGrp="1"/>
          </p:cNvSpPr>
          <p:nvPr>
            <p:ph type="title"/>
          </p:nvPr>
        </p:nvSpPr>
        <p:spPr>
          <a:xfrm>
            <a:off x="720100" y="509825"/>
            <a:ext cx="7704000" cy="572700"/>
          </a:xfrm>
          <a:prstGeom prst="rect">
            <a:avLst/>
          </a:prstGeom>
          <a:noFill/>
          <a:ln>
            <a:noFill/>
          </a:ln>
        </p:spPr>
        <p:txBody>
          <a:bodyPr spcFirstLastPara="1" wrap="square" lIns="91425" tIns="91425" rIns="91425" bIns="91425" anchor="t" anchorCtr="0">
            <a:noAutofit/>
          </a:bodyPr>
          <a:lstStyle/>
          <a:p>
            <a:pPr lvl="0"/>
            <a:r>
              <a:rPr lang="fr-FR" b="0" dirty="0">
                <a:solidFill>
                  <a:srgbClr val="D1D5DB"/>
                </a:solidFill>
                <a:latin typeface="Söhne"/>
              </a:rPr>
              <a:t>Nettoyage de données :</a:t>
            </a:r>
            <a:endParaRPr sz="3000" dirty="0">
              <a:solidFill>
                <a:schemeClr val="accent6"/>
              </a:solidFill>
            </a:endParaRPr>
          </a:p>
        </p:txBody>
      </p:sp>
      <p:sp>
        <p:nvSpPr>
          <p:cNvPr id="131" name="Google Shape;131;p7"/>
          <p:cNvSpPr txBox="1">
            <a:spLocks noGrp="1"/>
          </p:cNvSpPr>
          <p:nvPr>
            <p:ph type="body" idx="1"/>
          </p:nvPr>
        </p:nvSpPr>
        <p:spPr>
          <a:xfrm>
            <a:off x="1124583" y="1105334"/>
            <a:ext cx="7299517" cy="3482640"/>
          </a:xfrm>
          <a:prstGeom prst="rect">
            <a:avLst/>
          </a:prstGeom>
          <a:solidFill>
            <a:schemeClr val="dk1">
              <a:alpha val="56470"/>
            </a:schemeClr>
          </a:solidFill>
          <a:ln>
            <a:noFill/>
          </a:ln>
        </p:spPr>
        <p:txBody>
          <a:bodyPr spcFirstLastPara="1" wrap="square" lIns="234000" tIns="234000" rIns="234000" bIns="91425" anchor="t" anchorCtr="0">
            <a:noAutofit/>
          </a:bodyPr>
          <a:lstStyle/>
          <a:p>
            <a:pPr algn="just">
              <a:buFont typeface="+mj-lt"/>
              <a:buAutoNum type="arabicPeriod"/>
            </a:pPr>
            <a:r>
              <a:rPr lang="fr-FR" b="0" i="0" dirty="0">
                <a:solidFill>
                  <a:srgbClr val="D1D5DB"/>
                </a:solidFill>
                <a:effectLst/>
                <a:latin typeface="Söhne"/>
              </a:rPr>
              <a:t>Le nettoyage des données est le processus de prétraitement des données brutes et de les transformer en un format approprié pour l'analyse ou l'entraînement des modèles. Le nettoyage des données implique souvent la détection et la correction des erreurs et des incohérences dans les données, telles que les valeurs manquantes, les doublons, les valeurs aberrantes et les valeurs incorrectes</a:t>
            </a:r>
          </a:p>
        </p:txBody>
      </p:sp>
      <p:sp>
        <p:nvSpPr>
          <p:cNvPr id="132" name="Google Shape;132;p7"/>
          <p:cNvSpPr txBox="1"/>
          <p:nvPr/>
        </p:nvSpPr>
        <p:spPr>
          <a:xfrm>
            <a:off x="791580" y="1563638"/>
            <a:ext cx="4968552"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Arial"/>
              <a:ea typeface="Arial"/>
              <a:cs typeface="Arial"/>
              <a:sym typeface="Arial"/>
            </a:endParaRPr>
          </a:p>
        </p:txBody>
      </p:sp>
      <p:sp>
        <p:nvSpPr>
          <p:cNvPr id="133" name="Google Shape;133;p7"/>
          <p:cNvSpPr/>
          <p:nvPr/>
        </p:nvSpPr>
        <p:spPr>
          <a:xfrm>
            <a:off x="8532440" y="4587974"/>
            <a:ext cx="432048" cy="410344"/>
          </a:xfrm>
          <a:prstGeom prst="donut">
            <a:avLst>
              <a:gd name="adj" fmla="val 25000"/>
            </a:avLst>
          </a:prstGeom>
          <a:solidFill>
            <a:schemeClr val="accent1"/>
          </a:solidFill>
          <a:ln w="25400" cap="flat" cmpd="sng">
            <a:solidFill>
              <a:srgbClr val="0825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fr-FR" sz="1500" b="0" i="0" u="none" strike="noStrike" cap="none" dirty="0">
                <a:solidFill>
                  <a:schemeClr val="lt2"/>
                </a:solidFill>
                <a:latin typeface="Arial"/>
                <a:ea typeface="Arial"/>
                <a:cs typeface="Arial"/>
                <a:sym typeface="Arial"/>
              </a:rPr>
              <a:t>6</a:t>
            </a:r>
            <a:endParaRPr sz="1500" b="0" i="0" u="none" strike="noStrike" cap="none" dirty="0">
              <a:solidFill>
                <a:schemeClr val="lt2"/>
              </a:solidFill>
              <a:latin typeface="Arial"/>
              <a:ea typeface="Arial"/>
              <a:cs typeface="Arial"/>
              <a:sym typeface="Arial"/>
            </a:endParaRPr>
          </a:p>
        </p:txBody>
      </p:sp>
      <p:pic>
        <p:nvPicPr>
          <p:cNvPr id="2050" name="Picture 2" descr="SQL : Comment nettoyer les données avec ( SQL ) | Milbako.com">
            <a:extLst>
              <a:ext uri="{FF2B5EF4-FFF2-40B4-BE49-F238E27FC236}">
                <a16:creationId xmlns:a16="http://schemas.microsoft.com/office/drawing/2014/main" id="{631F7C6D-47E1-F75F-BE86-2F04B8A7D1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09191" y="2571750"/>
            <a:ext cx="2591629" cy="16627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2042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30"/>
                                        </p:tgtEl>
                                        <p:attrNameLst>
                                          <p:attrName>style.visibility</p:attrName>
                                        </p:attrNameLst>
                                      </p:cBhvr>
                                      <p:to>
                                        <p:strVal val="visible"/>
                                      </p:to>
                                    </p:set>
                                    <p:animEffect transition="in" filter="fade">
                                      <p:cBhvr>
                                        <p:cTn id="7" dur="2000"/>
                                        <p:tgtEl>
                                          <p:spTgt spid="1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8"/>
          <p:cNvSpPr txBox="1">
            <a:spLocks noGrp="1"/>
          </p:cNvSpPr>
          <p:nvPr>
            <p:ph type="title"/>
          </p:nvPr>
        </p:nvSpPr>
        <p:spPr>
          <a:xfrm>
            <a:off x="179512" y="971850"/>
            <a:ext cx="4131113" cy="31998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4200"/>
              <a:buNone/>
            </a:pPr>
            <a:r>
              <a:rPr lang="fr-FR" sz="4800" dirty="0"/>
              <a:t>Prétraitement</a:t>
            </a:r>
            <a:endParaRPr sz="4800" dirty="0"/>
          </a:p>
        </p:txBody>
      </p:sp>
      <p:sp>
        <p:nvSpPr>
          <p:cNvPr id="140" name="Google Shape;140;p8"/>
          <p:cNvSpPr txBox="1">
            <a:spLocks noGrp="1"/>
          </p:cNvSpPr>
          <p:nvPr>
            <p:ph type="title" idx="2"/>
          </p:nvPr>
        </p:nvSpPr>
        <p:spPr>
          <a:xfrm>
            <a:off x="4849170" y="1001125"/>
            <a:ext cx="2387126" cy="1814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2000"/>
              <a:buNone/>
            </a:pPr>
            <a:r>
              <a:rPr lang="fr-FR" dirty="0"/>
              <a:t>05</a:t>
            </a:r>
            <a:endParaRPr dirty="0"/>
          </a:p>
        </p:txBody>
      </p:sp>
      <p:cxnSp>
        <p:nvCxnSpPr>
          <p:cNvPr id="141" name="Google Shape;141;p8"/>
          <p:cNvCxnSpPr/>
          <p:nvPr/>
        </p:nvCxnSpPr>
        <p:spPr>
          <a:xfrm rot="10800000" flipH="1">
            <a:off x="5001175" y="3111650"/>
            <a:ext cx="3425700" cy="2100"/>
          </a:xfrm>
          <a:prstGeom prst="straightConnector1">
            <a:avLst/>
          </a:prstGeom>
          <a:noFill/>
          <a:ln w="19050" cap="flat" cmpd="sng">
            <a:solidFill>
              <a:schemeClr val="lt2"/>
            </a:solidFill>
            <a:prstDash val="solid"/>
            <a:round/>
            <a:headEnd type="oval" w="med" len="med"/>
            <a:tailEnd type="oval" w="med" len="med"/>
          </a:ln>
        </p:spPr>
      </p:cxnSp>
    </p:spTree>
    <p:extLst>
      <p:ext uri="{BB962C8B-B14F-4D97-AF65-F5344CB8AC3E}">
        <p14:creationId xmlns:p14="http://schemas.microsoft.com/office/powerpoint/2010/main" val="3753210759"/>
      </p:ext>
    </p:extLst>
  </p:cSld>
  <p:clrMapOvr>
    <a:masterClrMapping/>
  </p:clrMapOvr>
  <p:transition>
    <p:strips dir="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7"/>
          <p:cNvSpPr txBox="1">
            <a:spLocks noGrp="1"/>
          </p:cNvSpPr>
          <p:nvPr>
            <p:ph type="title"/>
          </p:nvPr>
        </p:nvSpPr>
        <p:spPr>
          <a:xfrm>
            <a:off x="720100" y="509825"/>
            <a:ext cx="7704000" cy="572700"/>
          </a:xfrm>
          <a:prstGeom prst="rect">
            <a:avLst/>
          </a:prstGeom>
          <a:noFill/>
          <a:ln>
            <a:noFill/>
          </a:ln>
        </p:spPr>
        <p:txBody>
          <a:bodyPr spcFirstLastPara="1" wrap="square" lIns="91425" tIns="91425" rIns="91425" bIns="91425" anchor="t" anchorCtr="0">
            <a:noAutofit/>
          </a:bodyPr>
          <a:lstStyle/>
          <a:p>
            <a:pPr lvl="0"/>
            <a:r>
              <a:rPr lang="fr-FR" b="0" dirty="0">
                <a:solidFill>
                  <a:srgbClr val="D1D5DB"/>
                </a:solidFill>
                <a:latin typeface="Söhne"/>
              </a:rPr>
              <a:t>Prétraitement :</a:t>
            </a:r>
            <a:endParaRPr sz="3000" dirty="0">
              <a:solidFill>
                <a:schemeClr val="accent6"/>
              </a:solidFill>
            </a:endParaRPr>
          </a:p>
        </p:txBody>
      </p:sp>
      <p:sp>
        <p:nvSpPr>
          <p:cNvPr id="131" name="Google Shape;131;p7"/>
          <p:cNvSpPr txBox="1">
            <a:spLocks noGrp="1"/>
          </p:cNvSpPr>
          <p:nvPr>
            <p:ph type="body" idx="1"/>
          </p:nvPr>
        </p:nvSpPr>
        <p:spPr>
          <a:xfrm>
            <a:off x="1124583" y="1105334"/>
            <a:ext cx="3532477" cy="3482640"/>
          </a:xfrm>
          <a:prstGeom prst="rect">
            <a:avLst/>
          </a:prstGeom>
          <a:solidFill>
            <a:schemeClr val="dk1">
              <a:alpha val="56470"/>
            </a:schemeClr>
          </a:solidFill>
          <a:ln>
            <a:noFill/>
          </a:ln>
        </p:spPr>
        <p:txBody>
          <a:bodyPr spcFirstLastPara="1" wrap="square" lIns="234000" tIns="234000" rIns="234000" bIns="91425" anchor="t" anchorCtr="0">
            <a:noAutofit/>
          </a:bodyPr>
          <a:lstStyle/>
          <a:p>
            <a:pPr algn="just">
              <a:buFont typeface="+mj-lt"/>
              <a:buAutoNum type="arabicPeriod"/>
            </a:pPr>
            <a:r>
              <a:rPr lang="fr-FR" b="0" i="0" dirty="0">
                <a:solidFill>
                  <a:srgbClr val="E8EAED"/>
                </a:solidFill>
                <a:effectLst/>
                <a:latin typeface="Google Sans"/>
              </a:rPr>
              <a:t>Le prétraitement fait référence aux </a:t>
            </a:r>
            <a:r>
              <a:rPr lang="fr-FR" b="0" i="0" dirty="0">
                <a:solidFill>
                  <a:srgbClr val="E2EEFF"/>
                </a:solidFill>
                <a:effectLst/>
                <a:latin typeface="Google Sans"/>
              </a:rPr>
              <a:t>transformations appliquées à nos données avant de les alimenter à l'algorithme</a:t>
            </a:r>
            <a:r>
              <a:rPr lang="fr-FR" b="0" i="0" dirty="0">
                <a:solidFill>
                  <a:srgbClr val="E8EAED"/>
                </a:solidFill>
                <a:effectLst/>
                <a:latin typeface="Google Sans"/>
              </a:rPr>
              <a:t>. Le prétraitement des données est une technique utilisée pour convertir les données brutes en un ensemble de données propre</a:t>
            </a:r>
            <a:endParaRPr lang="fr-FR" b="0" i="0" dirty="0">
              <a:solidFill>
                <a:srgbClr val="D1D5DB"/>
              </a:solidFill>
              <a:effectLst/>
              <a:latin typeface="Söhne"/>
            </a:endParaRPr>
          </a:p>
        </p:txBody>
      </p:sp>
      <p:sp>
        <p:nvSpPr>
          <p:cNvPr id="132" name="Google Shape;132;p7"/>
          <p:cNvSpPr txBox="1"/>
          <p:nvPr/>
        </p:nvSpPr>
        <p:spPr>
          <a:xfrm>
            <a:off x="791580" y="1563638"/>
            <a:ext cx="4968552"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Arial"/>
              <a:ea typeface="Arial"/>
              <a:cs typeface="Arial"/>
              <a:sym typeface="Arial"/>
            </a:endParaRPr>
          </a:p>
        </p:txBody>
      </p:sp>
      <p:sp>
        <p:nvSpPr>
          <p:cNvPr id="133" name="Google Shape;133;p7"/>
          <p:cNvSpPr/>
          <p:nvPr/>
        </p:nvSpPr>
        <p:spPr>
          <a:xfrm>
            <a:off x="8532440" y="4587974"/>
            <a:ext cx="432048" cy="410344"/>
          </a:xfrm>
          <a:prstGeom prst="donut">
            <a:avLst>
              <a:gd name="adj" fmla="val 25000"/>
            </a:avLst>
          </a:prstGeom>
          <a:solidFill>
            <a:schemeClr val="accent1"/>
          </a:solidFill>
          <a:ln w="25400" cap="flat" cmpd="sng">
            <a:solidFill>
              <a:srgbClr val="0825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fr-FR" sz="1500" b="0" i="0" u="none" strike="noStrike" cap="none" dirty="0">
                <a:solidFill>
                  <a:schemeClr val="lt2"/>
                </a:solidFill>
                <a:latin typeface="Arial"/>
                <a:ea typeface="Arial"/>
                <a:cs typeface="Arial"/>
                <a:sym typeface="Arial"/>
              </a:rPr>
              <a:t>7</a:t>
            </a:r>
            <a:endParaRPr sz="1500" b="0" i="0" u="none" strike="noStrike" cap="none" dirty="0">
              <a:solidFill>
                <a:schemeClr val="lt2"/>
              </a:solidFill>
              <a:latin typeface="Arial"/>
              <a:ea typeface="Arial"/>
              <a:cs typeface="Arial"/>
              <a:sym typeface="Arial"/>
            </a:endParaRPr>
          </a:p>
        </p:txBody>
      </p:sp>
      <p:pic>
        <p:nvPicPr>
          <p:cNvPr id="2" name="Picture 8">
            <a:extLst>
              <a:ext uri="{FF2B5EF4-FFF2-40B4-BE49-F238E27FC236}">
                <a16:creationId xmlns:a16="http://schemas.microsoft.com/office/drawing/2014/main" id="{DFFDCD62-3C35-EDB4-FEEA-F382BB48AD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12582" y="1292348"/>
            <a:ext cx="1224647" cy="134185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2">
            <a:extLst>
              <a:ext uri="{FF2B5EF4-FFF2-40B4-BE49-F238E27FC236}">
                <a16:creationId xmlns:a16="http://schemas.microsoft.com/office/drawing/2014/main" id="{358E304C-433A-68FB-C3CC-3FE565D57D1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3590" y="3043700"/>
            <a:ext cx="1762319" cy="9487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4120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30"/>
                                        </p:tgtEl>
                                        <p:attrNameLst>
                                          <p:attrName>style.visibility</p:attrName>
                                        </p:attrNameLst>
                                      </p:cBhvr>
                                      <p:to>
                                        <p:strVal val="visible"/>
                                      </p:to>
                                    </p:set>
                                    <p:animEffect transition="in" filter="fade">
                                      <p:cBhvr>
                                        <p:cTn id="7" dur="2000"/>
                                        <p:tgtEl>
                                          <p:spTgt spid="1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8"/>
          <p:cNvSpPr txBox="1">
            <a:spLocks noGrp="1"/>
          </p:cNvSpPr>
          <p:nvPr>
            <p:ph type="title"/>
          </p:nvPr>
        </p:nvSpPr>
        <p:spPr>
          <a:xfrm>
            <a:off x="179512" y="971850"/>
            <a:ext cx="4131113" cy="31998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4200"/>
              <a:buNone/>
            </a:pPr>
            <a:r>
              <a:rPr lang="fr-FR" sz="4800" dirty="0"/>
              <a:t>Modélisation</a:t>
            </a:r>
            <a:endParaRPr sz="4800" dirty="0"/>
          </a:p>
        </p:txBody>
      </p:sp>
      <p:sp>
        <p:nvSpPr>
          <p:cNvPr id="140" name="Google Shape;140;p8"/>
          <p:cNvSpPr txBox="1">
            <a:spLocks noGrp="1"/>
          </p:cNvSpPr>
          <p:nvPr>
            <p:ph type="title" idx="2"/>
          </p:nvPr>
        </p:nvSpPr>
        <p:spPr>
          <a:xfrm>
            <a:off x="4849170" y="1001125"/>
            <a:ext cx="2387126" cy="1814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2000"/>
              <a:buNone/>
            </a:pPr>
            <a:r>
              <a:rPr lang="fr-FR" dirty="0"/>
              <a:t>06</a:t>
            </a:r>
            <a:endParaRPr dirty="0"/>
          </a:p>
        </p:txBody>
      </p:sp>
      <p:cxnSp>
        <p:nvCxnSpPr>
          <p:cNvPr id="141" name="Google Shape;141;p8"/>
          <p:cNvCxnSpPr/>
          <p:nvPr/>
        </p:nvCxnSpPr>
        <p:spPr>
          <a:xfrm rot="10800000" flipH="1">
            <a:off x="5001175" y="3111650"/>
            <a:ext cx="3425700" cy="2100"/>
          </a:xfrm>
          <a:prstGeom prst="straightConnector1">
            <a:avLst/>
          </a:prstGeom>
          <a:noFill/>
          <a:ln w="19050" cap="flat" cmpd="sng">
            <a:solidFill>
              <a:schemeClr val="lt2"/>
            </a:solidFill>
            <a:prstDash val="solid"/>
            <a:round/>
            <a:headEnd type="oval" w="med" len="med"/>
            <a:tailEnd type="oval" w="med" len="med"/>
          </a:ln>
        </p:spPr>
      </p:cxnSp>
    </p:spTree>
    <p:extLst>
      <p:ext uri="{BB962C8B-B14F-4D97-AF65-F5344CB8AC3E}">
        <p14:creationId xmlns:p14="http://schemas.microsoft.com/office/powerpoint/2010/main" val="527889872"/>
      </p:ext>
    </p:extLst>
  </p:cSld>
  <p:clrMapOvr>
    <a:masterClrMapping/>
  </p:clrMapOvr>
  <p:transition>
    <p:strips dir="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7"/>
          <p:cNvSpPr txBox="1">
            <a:spLocks noGrp="1"/>
          </p:cNvSpPr>
          <p:nvPr>
            <p:ph type="title"/>
          </p:nvPr>
        </p:nvSpPr>
        <p:spPr>
          <a:xfrm>
            <a:off x="720100" y="509825"/>
            <a:ext cx="7704000" cy="572700"/>
          </a:xfrm>
          <a:prstGeom prst="rect">
            <a:avLst/>
          </a:prstGeom>
          <a:noFill/>
          <a:ln>
            <a:noFill/>
          </a:ln>
        </p:spPr>
        <p:txBody>
          <a:bodyPr spcFirstLastPara="1" wrap="square" lIns="91425" tIns="91425" rIns="91425" bIns="91425" anchor="t" anchorCtr="0">
            <a:noAutofit/>
          </a:bodyPr>
          <a:lstStyle/>
          <a:p>
            <a:pPr lvl="0"/>
            <a:r>
              <a:rPr lang="fr-FR" b="0" dirty="0">
                <a:solidFill>
                  <a:srgbClr val="D1D5DB"/>
                </a:solidFill>
                <a:latin typeface="Söhne"/>
              </a:rPr>
              <a:t>Modélisation :</a:t>
            </a:r>
            <a:endParaRPr sz="3000" dirty="0">
              <a:solidFill>
                <a:schemeClr val="accent6"/>
              </a:solidFill>
            </a:endParaRPr>
          </a:p>
        </p:txBody>
      </p:sp>
      <p:sp>
        <p:nvSpPr>
          <p:cNvPr id="131" name="Google Shape;131;p7"/>
          <p:cNvSpPr txBox="1">
            <a:spLocks noGrp="1"/>
          </p:cNvSpPr>
          <p:nvPr>
            <p:ph type="body" idx="1"/>
          </p:nvPr>
        </p:nvSpPr>
        <p:spPr>
          <a:xfrm>
            <a:off x="1124583" y="1105334"/>
            <a:ext cx="7227837" cy="3482640"/>
          </a:xfrm>
          <a:prstGeom prst="rect">
            <a:avLst/>
          </a:prstGeom>
          <a:solidFill>
            <a:schemeClr val="dk1">
              <a:alpha val="56470"/>
            </a:schemeClr>
          </a:solidFill>
          <a:ln>
            <a:noFill/>
          </a:ln>
        </p:spPr>
        <p:txBody>
          <a:bodyPr spcFirstLastPara="1" wrap="square" lIns="234000" tIns="234000" rIns="234000" bIns="91425" anchor="t" anchorCtr="0">
            <a:noAutofit/>
          </a:bodyPr>
          <a:lstStyle/>
          <a:p>
            <a:pPr algn="just">
              <a:buFont typeface="+mj-lt"/>
              <a:buAutoNum type="arabicPeriod"/>
            </a:pPr>
            <a:r>
              <a:rPr lang="fr-FR" sz="1400" b="0" i="0" dirty="0">
                <a:solidFill>
                  <a:srgbClr val="D1D5DB"/>
                </a:solidFill>
                <a:effectLst/>
                <a:latin typeface="Söhne"/>
              </a:rPr>
              <a:t>FFNN signifie "</a:t>
            </a:r>
            <a:r>
              <a:rPr lang="fr-FR" sz="1400" b="0" i="0" dirty="0" err="1">
                <a:solidFill>
                  <a:srgbClr val="D1D5DB"/>
                </a:solidFill>
                <a:effectLst/>
                <a:latin typeface="Söhne"/>
              </a:rPr>
              <a:t>Feedforward</a:t>
            </a:r>
            <a:r>
              <a:rPr lang="fr-FR" sz="1400" b="0" i="0" dirty="0">
                <a:solidFill>
                  <a:srgbClr val="D1D5DB"/>
                </a:solidFill>
                <a:effectLst/>
                <a:latin typeface="Söhne"/>
              </a:rPr>
              <a:t> Neural Network" en anglais, ce qui se traduit en français par "Réseau de neurones à propagation avant". </a:t>
            </a:r>
          </a:p>
          <a:p>
            <a:pPr algn="just">
              <a:buFont typeface="+mj-lt"/>
              <a:buAutoNum type="arabicPeriod"/>
            </a:pPr>
            <a:endParaRPr lang="fr-FR" sz="1400" dirty="0">
              <a:solidFill>
                <a:srgbClr val="D1D5DB"/>
              </a:solidFill>
              <a:latin typeface="Söhne"/>
            </a:endParaRPr>
          </a:p>
          <a:p>
            <a:pPr algn="just">
              <a:buFont typeface="+mj-lt"/>
              <a:buAutoNum type="arabicPeriod"/>
            </a:pPr>
            <a:r>
              <a:rPr lang="fr-FR" sz="1400" dirty="0">
                <a:solidFill>
                  <a:srgbClr val="D1D5DB"/>
                </a:solidFill>
                <a:latin typeface="Söhne"/>
              </a:rPr>
              <a:t>Le principe d'un réseau de neurones à </a:t>
            </a:r>
            <a:r>
              <a:rPr lang="fr-FR" sz="1400" dirty="0" err="1">
                <a:solidFill>
                  <a:srgbClr val="D1D5DB"/>
                </a:solidFill>
                <a:latin typeface="Söhne"/>
              </a:rPr>
              <a:t>feedforward</a:t>
            </a:r>
            <a:r>
              <a:rPr lang="fr-FR" sz="1400" dirty="0">
                <a:solidFill>
                  <a:srgbClr val="D1D5DB"/>
                </a:solidFill>
                <a:latin typeface="Söhne"/>
              </a:rPr>
              <a:t> (FFNN) est de propager les données dans une seule direction, de l'entrée vers la sortie, sans boucles ni connexions récurrentes. C'est un réseau de neurones artificiels qui est généralement utilisé pour des tâches de classification ou de régression.</a:t>
            </a:r>
          </a:p>
        </p:txBody>
      </p:sp>
      <p:sp>
        <p:nvSpPr>
          <p:cNvPr id="132" name="Google Shape;132;p7"/>
          <p:cNvSpPr txBox="1"/>
          <p:nvPr/>
        </p:nvSpPr>
        <p:spPr>
          <a:xfrm>
            <a:off x="791580" y="1563638"/>
            <a:ext cx="4968552"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Arial"/>
              <a:ea typeface="Arial"/>
              <a:cs typeface="Arial"/>
              <a:sym typeface="Arial"/>
            </a:endParaRPr>
          </a:p>
        </p:txBody>
      </p:sp>
      <p:sp>
        <p:nvSpPr>
          <p:cNvPr id="133" name="Google Shape;133;p7"/>
          <p:cNvSpPr/>
          <p:nvPr/>
        </p:nvSpPr>
        <p:spPr>
          <a:xfrm>
            <a:off x="8532440" y="4587974"/>
            <a:ext cx="432048" cy="410344"/>
          </a:xfrm>
          <a:prstGeom prst="donut">
            <a:avLst>
              <a:gd name="adj" fmla="val 25000"/>
            </a:avLst>
          </a:prstGeom>
          <a:solidFill>
            <a:schemeClr val="accent1"/>
          </a:solidFill>
          <a:ln w="25400" cap="flat" cmpd="sng">
            <a:solidFill>
              <a:srgbClr val="0825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fr-FR" sz="1500" b="0" i="0" u="none" strike="noStrike" cap="none" dirty="0">
                <a:solidFill>
                  <a:schemeClr val="lt2"/>
                </a:solidFill>
                <a:latin typeface="Arial"/>
                <a:ea typeface="Arial"/>
                <a:cs typeface="Arial"/>
                <a:sym typeface="Arial"/>
              </a:rPr>
              <a:t>8</a:t>
            </a:r>
            <a:endParaRPr sz="1500" b="0" i="0" u="none" strike="noStrike" cap="none" dirty="0">
              <a:solidFill>
                <a:schemeClr val="lt2"/>
              </a:solidFill>
              <a:latin typeface="Arial"/>
              <a:ea typeface="Arial"/>
              <a:cs typeface="Arial"/>
              <a:sym typeface="Arial"/>
            </a:endParaRPr>
          </a:p>
        </p:txBody>
      </p:sp>
      <p:pic>
        <p:nvPicPr>
          <p:cNvPr id="3" name="Picture 14" descr="TensorFlow - Wikipedia">
            <a:extLst>
              <a:ext uri="{FF2B5EF4-FFF2-40B4-BE49-F238E27FC236}">
                <a16:creationId xmlns:a16="http://schemas.microsoft.com/office/drawing/2014/main" id="{3D003D59-333C-63B1-D93A-991030BEA2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50066" y="2908700"/>
            <a:ext cx="1960000" cy="139150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0" descr="Keras: Deep Learning for humans">
            <a:extLst>
              <a:ext uri="{FF2B5EF4-FFF2-40B4-BE49-F238E27FC236}">
                <a16:creationId xmlns:a16="http://schemas.microsoft.com/office/drawing/2014/main" id="{37472BA1-22C8-A48A-AC57-31FD17203FD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30649" y="3209289"/>
            <a:ext cx="2725925" cy="7903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9253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30"/>
                                        </p:tgtEl>
                                        <p:attrNameLst>
                                          <p:attrName>style.visibility</p:attrName>
                                        </p:attrNameLst>
                                      </p:cBhvr>
                                      <p:to>
                                        <p:strVal val="visible"/>
                                      </p:to>
                                    </p:set>
                                    <p:animEffect transition="in" filter="fade">
                                      <p:cBhvr>
                                        <p:cTn id="7" dur="2000"/>
                                        <p:tgtEl>
                                          <p:spTgt spid="1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7"/>
          <p:cNvSpPr txBox="1">
            <a:spLocks noGrp="1"/>
          </p:cNvSpPr>
          <p:nvPr>
            <p:ph type="title"/>
          </p:nvPr>
        </p:nvSpPr>
        <p:spPr>
          <a:xfrm>
            <a:off x="720100" y="509825"/>
            <a:ext cx="7704000" cy="572700"/>
          </a:xfrm>
          <a:prstGeom prst="rect">
            <a:avLst/>
          </a:prstGeom>
          <a:noFill/>
          <a:ln>
            <a:noFill/>
          </a:ln>
        </p:spPr>
        <p:txBody>
          <a:bodyPr spcFirstLastPara="1" wrap="square" lIns="91425" tIns="91425" rIns="91425" bIns="91425" anchor="t" anchorCtr="0">
            <a:noAutofit/>
          </a:bodyPr>
          <a:lstStyle/>
          <a:p>
            <a:pPr lvl="0"/>
            <a:r>
              <a:rPr lang="fr-FR" b="0" dirty="0">
                <a:solidFill>
                  <a:srgbClr val="D1D5DB"/>
                </a:solidFill>
                <a:latin typeface="Söhne"/>
              </a:rPr>
              <a:t>Fonctionnement :</a:t>
            </a:r>
            <a:endParaRPr sz="3000" dirty="0">
              <a:solidFill>
                <a:schemeClr val="accent6"/>
              </a:solidFill>
            </a:endParaRPr>
          </a:p>
        </p:txBody>
      </p:sp>
      <p:sp>
        <p:nvSpPr>
          <p:cNvPr id="131" name="Google Shape;131;p7"/>
          <p:cNvSpPr txBox="1">
            <a:spLocks noGrp="1"/>
          </p:cNvSpPr>
          <p:nvPr>
            <p:ph type="body" idx="1"/>
          </p:nvPr>
        </p:nvSpPr>
        <p:spPr>
          <a:xfrm>
            <a:off x="396948" y="1105334"/>
            <a:ext cx="4917629" cy="3482640"/>
          </a:xfrm>
          <a:prstGeom prst="rect">
            <a:avLst/>
          </a:prstGeom>
          <a:solidFill>
            <a:schemeClr val="dk1">
              <a:alpha val="56470"/>
            </a:schemeClr>
          </a:solidFill>
          <a:ln>
            <a:noFill/>
          </a:ln>
        </p:spPr>
        <p:txBody>
          <a:bodyPr spcFirstLastPara="1" wrap="square" lIns="234000" tIns="234000" rIns="234000" bIns="91425" anchor="t" anchorCtr="0">
            <a:noAutofit/>
          </a:bodyPr>
          <a:lstStyle/>
          <a:p>
            <a:pPr algn="just">
              <a:buFont typeface="+mj-lt"/>
              <a:buAutoNum type="arabicPeriod"/>
            </a:pPr>
            <a:r>
              <a:rPr lang="fr-FR" sz="1200" dirty="0">
                <a:solidFill>
                  <a:srgbClr val="D1D5DB"/>
                </a:solidFill>
                <a:latin typeface="Söhne"/>
              </a:rPr>
              <a:t>Lors de la propagation avant (</a:t>
            </a:r>
            <a:r>
              <a:rPr lang="fr-FR" sz="1200" dirty="0" err="1">
                <a:solidFill>
                  <a:srgbClr val="D1D5DB"/>
                </a:solidFill>
                <a:latin typeface="Söhne"/>
              </a:rPr>
              <a:t>forward</a:t>
            </a:r>
            <a:r>
              <a:rPr lang="fr-FR" sz="1200" dirty="0">
                <a:solidFill>
                  <a:srgbClr val="D1D5DB"/>
                </a:solidFill>
                <a:latin typeface="Söhne"/>
              </a:rPr>
              <a:t> </a:t>
            </a:r>
            <a:r>
              <a:rPr lang="fr-FR" sz="1200" dirty="0" err="1">
                <a:solidFill>
                  <a:srgbClr val="D1D5DB"/>
                </a:solidFill>
                <a:latin typeface="Söhne"/>
              </a:rPr>
              <a:t>pass</a:t>
            </a:r>
            <a:r>
              <a:rPr lang="fr-FR" sz="1200" dirty="0">
                <a:solidFill>
                  <a:srgbClr val="D1D5DB"/>
                </a:solidFill>
                <a:latin typeface="Söhne"/>
              </a:rPr>
              <a:t>), les données sont entrées dans la couche d'entrée, et les poids sont appliqués aux valeurs d'entrée pour calculer les sorties des neurones de la couche suivante. Ces sorties sont ensuite utilisées comme entrées pour la couche suivante, et ainsi de suite jusqu'à la couche de sortie. La fonction d'activation est appliquée à la sortie de chaque neurone pour introduire de la non-linéarité et améliorer la capacité du réseau à capturer des relations complexes dans les données.</a:t>
            </a:r>
          </a:p>
          <a:p>
            <a:pPr algn="just">
              <a:buFont typeface="+mj-lt"/>
              <a:buAutoNum type="arabicPeriod"/>
            </a:pPr>
            <a:r>
              <a:rPr lang="fr-FR" sz="1200" dirty="0">
                <a:solidFill>
                  <a:srgbClr val="D1D5DB"/>
                </a:solidFill>
                <a:latin typeface="Söhne"/>
              </a:rPr>
              <a:t>Ce processus est répété de manière itérative jusqu'à ce que le réseau atteigne un niveau de précision satisfaisant.</a:t>
            </a:r>
          </a:p>
        </p:txBody>
      </p:sp>
      <p:sp>
        <p:nvSpPr>
          <p:cNvPr id="132" name="Google Shape;132;p7"/>
          <p:cNvSpPr txBox="1"/>
          <p:nvPr/>
        </p:nvSpPr>
        <p:spPr>
          <a:xfrm>
            <a:off x="791580" y="1563638"/>
            <a:ext cx="4968552"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Arial"/>
              <a:ea typeface="Arial"/>
              <a:cs typeface="Arial"/>
              <a:sym typeface="Arial"/>
            </a:endParaRPr>
          </a:p>
        </p:txBody>
      </p:sp>
      <p:sp>
        <p:nvSpPr>
          <p:cNvPr id="133" name="Google Shape;133;p7"/>
          <p:cNvSpPr/>
          <p:nvPr/>
        </p:nvSpPr>
        <p:spPr>
          <a:xfrm>
            <a:off x="8531028" y="4587974"/>
            <a:ext cx="432048" cy="410344"/>
          </a:xfrm>
          <a:prstGeom prst="donut">
            <a:avLst>
              <a:gd name="adj" fmla="val 25000"/>
            </a:avLst>
          </a:prstGeom>
          <a:solidFill>
            <a:schemeClr val="accent1"/>
          </a:solidFill>
          <a:ln w="25400" cap="flat" cmpd="sng">
            <a:solidFill>
              <a:srgbClr val="0825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fr-FR" sz="1500" b="0" i="0" u="none" strike="noStrike" cap="none" dirty="0">
                <a:solidFill>
                  <a:schemeClr val="lt2"/>
                </a:solidFill>
                <a:latin typeface="Arial"/>
                <a:ea typeface="Arial"/>
                <a:cs typeface="Arial"/>
                <a:sym typeface="Arial"/>
              </a:rPr>
              <a:t>9</a:t>
            </a:r>
            <a:endParaRPr sz="1500" b="0" i="0" u="none" strike="noStrike" cap="none" dirty="0">
              <a:solidFill>
                <a:schemeClr val="lt2"/>
              </a:solidFill>
              <a:latin typeface="Arial"/>
              <a:ea typeface="Arial"/>
              <a:cs typeface="Arial"/>
              <a:sym typeface="Arial"/>
            </a:endParaRPr>
          </a:p>
        </p:txBody>
      </p:sp>
      <p:pic>
        <p:nvPicPr>
          <p:cNvPr id="6" name="Picture 5">
            <a:extLst>
              <a:ext uri="{FF2B5EF4-FFF2-40B4-BE49-F238E27FC236}">
                <a16:creationId xmlns:a16="http://schemas.microsoft.com/office/drawing/2014/main" id="{6830CFB0-7A71-BAD0-EDB0-AB6F456135D5}"/>
              </a:ext>
            </a:extLst>
          </p:cNvPr>
          <p:cNvPicPr>
            <a:picLocks noChangeAspect="1"/>
          </p:cNvPicPr>
          <p:nvPr/>
        </p:nvPicPr>
        <p:blipFill>
          <a:blip r:embed="rId3"/>
          <a:stretch>
            <a:fillRect/>
          </a:stretch>
        </p:blipFill>
        <p:spPr>
          <a:xfrm>
            <a:off x="5314578" y="1105334"/>
            <a:ext cx="3348826" cy="3482640"/>
          </a:xfrm>
          <a:prstGeom prst="rect">
            <a:avLst/>
          </a:prstGeom>
        </p:spPr>
      </p:pic>
    </p:spTree>
    <p:extLst>
      <p:ext uri="{BB962C8B-B14F-4D97-AF65-F5344CB8AC3E}">
        <p14:creationId xmlns:p14="http://schemas.microsoft.com/office/powerpoint/2010/main" val="2415945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30"/>
                                        </p:tgtEl>
                                        <p:attrNameLst>
                                          <p:attrName>style.visibility</p:attrName>
                                        </p:attrNameLst>
                                      </p:cBhvr>
                                      <p:to>
                                        <p:strVal val="visible"/>
                                      </p:to>
                                    </p:set>
                                    <p:animEffect transition="in" filter="fade">
                                      <p:cBhvr>
                                        <p:cTn id="7" dur="2000"/>
                                        <p:tgtEl>
                                          <p:spTgt spid="1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7"/>
          <p:cNvSpPr txBox="1">
            <a:spLocks noGrp="1"/>
          </p:cNvSpPr>
          <p:nvPr>
            <p:ph type="title"/>
          </p:nvPr>
        </p:nvSpPr>
        <p:spPr>
          <a:xfrm>
            <a:off x="596787" y="323582"/>
            <a:ext cx="7704000" cy="572700"/>
          </a:xfrm>
          <a:prstGeom prst="rect">
            <a:avLst/>
          </a:prstGeom>
          <a:noFill/>
          <a:ln>
            <a:noFill/>
          </a:ln>
        </p:spPr>
        <p:txBody>
          <a:bodyPr spcFirstLastPara="1" wrap="square" lIns="91425" tIns="91425" rIns="91425" bIns="91425" anchor="t" anchorCtr="0">
            <a:noAutofit/>
          </a:bodyPr>
          <a:lstStyle/>
          <a:p>
            <a:pPr lvl="0"/>
            <a:r>
              <a:rPr lang="fr-FR" b="0" dirty="0">
                <a:solidFill>
                  <a:srgbClr val="D1D5DB"/>
                </a:solidFill>
                <a:latin typeface="Söhne"/>
              </a:rPr>
              <a:t>Modélisation :</a:t>
            </a:r>
            <a:endParaRPr sz="3000" dirty="0">
              <a:solidFill>
                <a:schemeClr val="accent6"/>
              </a:solidFill>
            </a:endParaRPr>
          </a:p>
        </p:txBody>
      </p:sp>
      <p:sp>
        <p:nvSpPr>
          <p:cNvPr id="132" name="Google Shape;132;p7"/>
          <p:cNvSpPr txBox="1"/>
          <p:nvPr/>
        </p:nvSpPr>
        <p:spPr>
          <a:xfrm>
            <a:off x="791580" y="1563638"/>
            <a:ext cx="4968552"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Arial"/>
              <a:ea typeface="Arial"/>
              <a:cs typeface="Arial"/>
              <a:sym typeface="Arial"/>
            </a:endParaRPr>
          </a:p>
        </p:txBody>
      </p:sp>
      <p:sp>
        <p:nvSpPr>
          <p:cNvPr id="133" name="Google Shape;133;p7"/>
          <p:cNvSpPr/>
          <p:nvPr/>
        </p:nvSpPr>
        <p:spPr>
          <a:xfrm>
            <a:off x="8300787" y="4587974"/>
            <a:ext cx="663701" cy="410344"/>
          </a:xfrm>
          <a:prstGeom prst="donut">
            <a:avLst>
              <a:gd name="adj" fmla="val 25000"/>
            </a:avLst>
          </a:prstGeom>
          <a:solidFill>
            <a:schemeClr val="accent1"/>
          </a:solidFill>
          <a:ln w="25400" cap="flat" cmpd="sng">
            <a:solidFill>
              <a:srgbClr val="0825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fr-FR" sz="1500" b="0" i="0" u="none" strike="noStrike" cap="none" dirty="0">
                <a:solidFill>
                  <a:schemeClr val="lt2"/>
                </a:solidFill>
                <a:latin typeface="Arial"/>
                <a:ea typeface="Arial"/>
                <a:cs typeface="Arial"/>
                <a:sym typeface="Arial"/>
              </a:rPr>
              <a:t>10</a:t>
            </a:r>
            <a:endParaRPr sz="1500" b="0" i="0" u="none" strike="noStrike" cap="none" dirty="0">
              <a:solidFill>
                <a:schemeClr val="lt2"/>
              </a:solidFill>
              <a:latin typeface="Arial"/>
              <a:ea typeface="Arial"/>
              <a:cs typeface="Arial"/>
              <a:sym typeface="Arial"/>
            </a:endParaRPr>
          </a:p>
        </p:txBody>
      </p:sp>
      <p:pic>
        <p:nvPicPr>
          <p:cNvPr id="7" name="Picture 6">
            <a:extLst>
              <a:ext uri="{FF2B5EF4-FFF2-40B4-BE49-F238E27FC236}">
                <a16:creationId xmlns:a16="http://schemas.microsoft.com/office/drawing/2014/main" id="{B89F5050-B249-9131-F6F5-469ED26021EA}"/>
              </a:ext>
            </a:extLst>
          </p:cNvPr>
          <p:cNvPicPr>
            <a:picLocks noChangeAspect="1"/>
          </p:cNvPicPr>
          <p:nvPr/>
        </p:nvPicPr>
        <p:blipFill>
          <a:blip r:embed="rId3"/>
          <a:stretch>
            <a:fillRect/>
          </a:stretch>
        </p:blipFill>
        <p:spPr>
          <a:xfrm>
            <a:off x="1220034" y="961649"/>
            <a:ext cx="6457506" cy="3936906"/>
          </a:xfrm>
          <a:prstGeom prst="rect">
            <a:avLst/>
          </a:prstGeom>
        </p:spPr>
      </p:pic>
    </p:spTree>
    <p:extLst>
      <p:ext uri="{BB962C8B-B14F-4D97-AF65-F5344CB8AC3E}">
        <p14:creationId xmlns:p14="http://schemas.microsoft.com/office/powerpoint/2010/main" val="3851604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30"/>
                                        </p:tgtEl>
                                        <p:attrNameLst>
                                          <p:attrName>style.visibility</p:attrName>
                                        </p:attrNameLst>
                                      </p:cBhvr>
                                      <p:to>
                                        <p:strVal val="visible"/>
                                      </p:to>
                                    </p:set>
                                    <p:animEffect transition="in" filter="fade">
                                      <p:cBhvr>
                                        <p:cTn id="7" dur="2000"/>
                                        <p:tgtEl>
                                          <p:spTgt spid="1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7"/>
          <p:cNvSpPr txBox="1">
            <a:spLocks noGrp="1"/>
          </p:cNvSpPr>
          <p:nvPr>
            <p:ph type="title"/>
          </p:nvPr>
        </p:nvSpPr>
        <p:spPr>
          <a:xfrm>
            <a:off x="596787" y="323582"/>
            <a:ext cx="7704000" cy="572700"/>
          </a:xfrm>
          <a:prstGeom prst="rect">
            <a:avLst/>
          </a:prstGeom>
          <a:noFill/>
          <a:ln>
            <a:noFill/>
          </a:ln>
        </p:spPr>
        <p:txBody>
          <a:bodyPr spcFirstLastPara="1" wrap="square" lIns="91425" tIns="91425" rIns="91425" bIns="91425" anchor="t" anchorCtr="0">
            <a:noAutofit/>
          </a:bodyPr>
          <a:lstStyle/>
          <a:p>
            <a:pPr lvl="0"/>
            <a:r>
              <a:rPr lang="fr-FR" b="0" dirty="0">
                <a:solidFill>
                  <a:srgbClr val="D1D5DB"/>
                </a:solidFill>
                <a:latin typeface="Söhne"/>
              </a:rPr>
              <a:t>Evaluation du modèle :</a:t>
            </a:r>
            <a:endParaRPr sz="3000" dirty="0">
              <a:solidFill>
                <a:schemeClr val="accent6"/>
              </a:solidFill>
            </a:endParaRPr>
          </a:p>
        </p:txBody>
      </p:sp>
      <p:sp>
        <p:nvSpPr>
          <p:cNvPr id="132" name="Google Shape;132;p7"/>
          <p:cNvSpPr txBox="1"/>
          <p:nvPr/>
        </p:nvSpPr>
        <p:spPr>
          <a:xfrm>
            <a:off x="791580" y="1563638"/>
            <a:ext cx="4968552"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Arial"/>
              <a:ea typeface="Arial"/>
              <a:cs typeface="Arial"/>
              <a:sym typeface="Arial"/>
            </a:endParaRPr>
          </a:p>
        </p:txBody>
      </p:sp>
      <p:sp>
        <p:nvSpPr>
          <p:cNvPr id="133" name="Google Shape;133;p7"/>
          <p:cNvSpPr/>
          <p:nvPr/>
        </p:nvSpPr>
        <p:spPr>
          <a:xfrm>
            <a:off x="8300787" y="4587974"/>
            <a:ext cx="663701" cy="410344"/>
          </a:xfrm>
          <a:prstGeom prst="donut">
            <a:avLst>
              <a:gd name="adj" fmla="val 25000"/>
            </a:avLst>
          </a:prstGeom>
          <a:solidFill>
            <a:schemeClr val="accent1"/>
          </a:solidFill>
          <a:ln w="25400" cap="flat" cmpd="sng">
            <a:solidFill>
              <a:srgbClr val="0825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fr-FR" sz="1500" b="0" i="0" u="none" strike="noStrike" cap="none" dirty="0">
                <a:solidFill>
                  <a:schemeClr val="lt2"/>
                </a:solidFill>
                <a:latin typeface="Arial"/>
                <a:ea typeface="Arial"/>
                <a:cs typeface="Arial"/>
                <a:sym typeface="Arial"/>
              </a:rPr>
              <a:t>11</a:t>
            </a:r>
            <a:endParaRPr sz="1500" b="0" i="0" u="none" strike="noStrike" cap="none" dirty="0">
              <a:solidFill>
                <a:schemeClr val="lt2"/>
              </a:solidFill>
              <a:latin typeface="Arial"/>
              <a:ea typeface="Arial"/>
              <a:cs typeface="Arial"/>
              <a:sym typeface="Arial"/>
            </a:endParaRPr>
          </a:p>
        </p:txBody>
      </p:sp>
      <p:pic>
        <p:nvPicPr>
          <p:cNvPr id="5" name="Picture 4">
            <a:extLst>
              <a:ext uri="{FF2B5EF4-FFF2-40B4-BE49-F238E27FC236}">
                <a16:creationId xmlns:a16="http://schemas.microsoft.com/office/drawing/2014/main" id="{0D568678-C71A-5632-D078-E78ED6636FD7}"/>
              </a:ext>
            </a:extLst>
          </p:cNvPr>
          <p:cNvPicPr>
            <a:picLocks noChangeAspect="1"/>
          </p:cNvPicPr>
          <p:nvPr/>
        </p:nvPicPr>
        <p:blipFill>
          <a:blip r:embed="rId3"/>
          <a:stretch>
            <a:fillRect/>
          </a:stretch>
        </p:blipFill>
        <p:spPr>
          <a:xfrm>
            <a:off x="650843" y="1275267"/>
            <a:ext cx="7595887" cy="2935226"/>
          </a:xfrm>
          <a:prstGeom prst="rect">
            <a:avLst/>
          </a:prstGeom>
        </p:spPr>
      </p:pic>
    </p:spTree>
    <p:extLst>
      <p:ext uri="{BB962C8B-B14F-4D97-AF65-F5344CB8AC3E}">
        <p14:creationId xmlns:p14="http://schemas.microsoft.com/office/powerpoint/2010/main" val="3071930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30"/>
                                        </p:tgtEl>
                                        <p:attrNameLst>
                                          <p:attrName>style.visibility</p:attrName>
                                        </p:attrNameLst>
                                      </p:cBhvr>
                                      <p:to>
                                        <p:strVal val="visible"/>
                                      </p:to>
                                    </p:set>
                                    <p:animEffect transition="in" filter="fade">
                                      <p:cBhvr>
                                        <p:cTn id="7" dur="2000"/>
                                        <p:tgtEl>
                                          <p:spTgt spid="1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8"/>
        <p:cNvGrpSpPr/>
        <p:nvPr/>
      </p:nvGrpSpPr>
      <p:grpSpPr>
        <a:xfrm>
          <a:off x="0" y="0"/>
          <a:ext cx="0" cy="0"/>
          <a:chOff x="0" y="0"/>
          <a:chExt cx="0" cy="0"/>
        </a:xfrm>
      </p:grpSpPr>
      <p:sp>
        <p:nvSpPr>
          <p:cNvPr id="59" name="Google Shape;59;p2"/>
          <p:cNvSpPr txBox="1">
            <a:spLocks noGrp="1"/>
          </p:cNvSpPr>
          <p:nvPr>
            <p:ph type="body" idx="1"/>
          </p:nvPr>
        </p:nvSpPr>
        <p:spPr>
          <a:xfrm>
            <a:off x="720000" y="339502"/>
            <a:ext cx="7704000" cy="4418973"/>
          </a:xfrm>
          <a:prstGeom prst="rect">
            <a:avLst/>
          </a:prstGeom>
          <a:solidFill>
            <a:schemeClr val="dk1">
              <a:alpha val="56470"/>
            </a:schemeClr>
          </a:solidFill>
          <a:ln>
            <a:noFill/>
          </a:ln>
        </p:spPr>
        <p:txBody>
          <a:bodyPr spcFirstLastPara="1" wrap="square" lIns="234000" tIns="234000" rIns="234000" bIns="91425" anchor="t" anchorCtr="0">
            <a:noAutofit/>
          </a:bodyPr>
          <a:lstStyle/>
          <a:p>
            <a:pPr marL="0" lvl="0" indent="0" algn="l" rtl="0">
              <a:lnSpc>
                <a:spcPct val="100000"/>
              </a:lnSpc>
              <a:spcBef>
                <a:spcPts val="0"/>
              </a:spcBef>
              <a:spcAft>
                <a:spcPts val="0"/>
              </a:spcAft>
              <a:buSzPts val="1100"/>
              <a:buNone/>
            </a:pPr>
            <a:endParaRPr>
              <a:solidFill>
                <a:schemeClr val="lt2"/>
              </a:solidFill>
            </a:endParaRPr>
          </a:p>
          <a:p>
            <a:pPr marL="0" lvl="0" indent="0" algn="l" rtl="0">
              <a:lnSpc>
                <a:spcPct val="100000"/>
              </a:lnSpc>
              <a:spcBef>
                <a:spcPts val="1600"/>
              </a:spcBef>
              <a:spcAft>
                <a:spcPts val="1600"/>
              </a:spcAft>
              <a:buSzPts val="1100"/>
              <a:buNone/>
            </a:pPr>
            <a:endParaRPr>
              <a:solidFill>
                <a:schemeClr val="lt2"/>
              </a:solidFill>
            </a:endParaRPr>
          </a:p>
        </p:txBody>
      </p:sp>
      <p:sp>
        <p:nvSpPr>
          <p:cNvPr id="60" name="Google Shape;60;p2"/>
          <p:cNvSpPr/>
          <p:nvPr/>
        </p:nvSpPr>
        <p:spPr>
          <a:xfrm>
            <a:off x="683568" y="339502"/>
            <a:ext cx="3456384" cy="4464496"/>
          </a:xfrm>
          <a:prstGeom prst="rect">
            <a:avLst/>
          </a:prstGeom>
          <a:solidFill>
            <a:schemeClr val="accent1"/>
          </a:solidFill>
          <a:ln>
            <a:noFill/>
          </a:ln>
        </p:spPr>
        <p:txBody>
          <a:bodyPr spcFirstLastPara="1" wrap="square" lIns="68525" tIns="34250" rIns="68525" bIns="3425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61" name="Google Shape;61;p2"/>
          <p:cNvSpPr txBox="1"/>
          <p:nvPr/>
        </p:nvSpPr>
        <p:spPr>
          <a:xfrm>
            <a:off x="1043608" y="1851670"/>
            <a:ext cx="2536961" cy="584745"/>
          </a:xfrm>
          <a:prstGeom prst="rect">
            <a:avLst/>
          </a:prstGeom>
          <a:noFill/>
          <a:ln>
            <a:noFill/>
          </a:ln>
        </p:spPr>
        <p:txBody>
          <a:bodyPr spcFirstLastPara="1" wrap="square" lIns="91400" tIns="45700" rIns="91400" bIns="45700" anchor="t" anchorCtr="0">
            <a:spAutoFit/>
          </a:bodyPr>
          <a:lstStyle/>
          <a:p>
            <a:pPr marL="0" marR="0" lvl="0" indent="0" algn="ctr" rtl="0">
              <a:lnSpc>
                <a:spcPct val="100000"/>
              </a:lnSpc>
              <a:spcBef>
                <a:spcPts val="0"/>
              </a:spcBef>
              <a:spcAft>
                <a:spcPts val="0"/>
              </a:spcAft>
              <a:buNone/>
            </a:pPr>
            <a:r>
              <a:rPr lang="fr-FR" sz="3200" b="1" i="0" u="none" strike="noStrike" cap="none">
                <a:solidFill>
                  <a:schemeClr val="lt1"/>
                </a:solidFill>
                <a:latin typeface="Microsoft Yahei"/>
                <a:ea typeface="Microsoft Yahei"/>
                <a:cs typeface="Microsoft Yahei"/>
                <a:sym typeface="Microsoft Yahei"/>
              </a:rPr>
              <a:t>PLAN :</a:t>
            </a:r>
            <a:endParaRPr sz="3200" b="1" i="0" u="none" strike="noStrike" cap="none">
              <a:solidFill>
                <a:schemeClr val="lt1"/>
              </a:solidFill>
              <a:latin typeface="Microsoft Yahei"/>
              <a:ea typeface="Microsoft Yahei"/>
              <a:cs typeface="Microsoft Yahei"/>
              <a:sym typeface="Microsoft Yahei"/>
            </a:endParaRPr>
          </a:p>
        </p:txBody>
      </p:sp>
      <p:sp>
        <p:nvSpPr>
          <p:cNvPr id="62" name="Google Shape;62;p2"/>
          <p:cNvSpPr/>
          <p:nvPr/>
        </p:nvSpPr>
        <p:spPr>
          <a:xfrm flipH="1">
            <a:off x="971600" y="2571750"/>
            <a:ext cx="2662620" cy="370728"/>
          </a:xfrm>
          <a:custGeom>
            <a:avLst/>
            <a:gdLst/>
            <a:ahLst/>
            <a:cxnLst/>
            <a:rect l="l" t="t" r="r" b="b"/>
            <a:pathLst>
              <a:path w="2645" h="439" extrusionOk="0">
                <a:moveTo>
                  <a:pt x="2645" y="0"/>
                </a:moveTo>
                <a:lnTo>
                  <a:pt x="2108" y="439"/>
                </a:lnTo>
                <a:lnTo>
                  <a:pt x="0" y="0"/>
                </a:lnTo>
                <a:lnTo>
                  <a:pt x="2645" y="0"/>
                </a:lnTo>
                <a:close/>
              </a:path>
            </a:pathLst>
          </a:custGeom>
          <a:solidFill>
            <a:srgbClr val="FFC000"/>
          </a:solidFill>
          <a:ln>
            <a:noFill/>
          </a:ln>
        </p:spPr>
        <p:txBody>
          <a:bodyPr spcFirstLastPara="1" wrap="square" lIns="51400" tIns="25700" rIns="51400" bIns="2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Microsoft Yahei"/>
              <a:ea typeface="Microsoft Yahei"/>
              <a:cs typeface="Microsoft Yahei"/>
              <a:sym typeface="Microsoft Yahei"/>
            </a:endParaRPr>
          </a:p>
        </p:txBody>
      </p:sp>
      <p:sp>
        <p:nvSpPr>
          <p:cNvPr id="63" name="Google Shape;63;p2"/>
          <p:cNvSpPr/>
          <p:nvPr/>
        </p:nvSpPr>
        <p:spPr>
          <a:xfrm>
            <a:off x="4139952" y="339502"/>
            <a:ext cx="4320480" cy="4464495"/>
          </a:xfrm>
          <a:prstGeom prst="rect">
            <a:avLst/>
          </a:prstGeom>
          <a:solidFill>
            <a:srgbClr val="009284">
              <a:alpha val="93725"/>
            </a:srgbClr>
          </a:solidFill>
          <a:ln>
            <a:noFill/>
          </a:ln>
        </p:spPr>
        <p:txBody>
          <a:bodyPr spcFirstLastPara="1" wrap="square" lIns="68525" tIns="34250" rIns="68525" bIns="3425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64" name="Google Shape;64;p2"/>
          <p:cNvSpPr/>
          <p:nvPr/>
        </p:nvSpPr>
        <p:spPr>
          <a:xfrm>
            <a:off x="4860032" y="1203598"/>
            <a:ext cx="384745" cy="383539"/>
          </a:xfrm>
          <a:prstGeom prst="roundRect">
            <a:avLst>
              <a:gd name="adj" fmla="val 16667"/>
            </a:avLst>
          </a:prstGeom>
          <a:solidFill>
            <a:schemeClr val="dk1"/>
          </a:solidFill>
          <a:ln>
            <a:noFill/>
          </a:ln>
          <a:effectLst>
            <a:outerShdw blurRad="50800" dist="38100" dir="5400000" algn="t" rotWithShape="0">
              <a:srgbClr val="000000">
                <a:alpha val="40000"/>
              </a:srgbClr>
            </a:outerShdw>
          </a:effectLst>
        </p:spPr>
        <p:txBody>
          <a:bodyPr spcFirstLastPara="1" wrap="square" lIns="91400" tIns="45700" rIns="91400" bIns="45700" anchor="ctr" anchorCtr="0">
            <a:noAutofit/>
          </a:bodyPr>
          <a:lstStyle/>
          <a:p>
            <a:pPr marL="0" marR="0" lvl="0" indent="0" algn="ctr" rtl="0">
              <a:lnSpc>
                <a:spcPct val="100000"/>
              </a:lnSpc>
              <a:spcBef>
                <a:spcPts val="0"/>
              </a:spcBef>
              <a:spcAft>
                <a:spcPts val="0"/>
              </a:spcAft>
              <a:buNone/>
            </a:pPr>
            <a:r>
              <a:rPr lang="fr-FR" sz="2700" b="0" i="0" u="none" strike="noStrike" cap="none">
                <a:solidFill>
                  <a:schemeClr val="lt1"/>
                </a:solidFill>
                <a:latin typeface="Arial"/>
                <a:ea typeface="Arial"/>
                <a:cs typeface="Arial"/>
                <a:sym typeface="Arial"/>
              </a:rPr>
              <a:t>2</a:t>
            </a:r>
            <a:endParaRPr sz="2700" b="0" i="0" u="none" strike="noStrike" cap="none">
              <a:solidFill>
                <a:schemeClr val="lt1"/>
              </a:solidFill>
              <a:latin typeface="Arial"/>
              <a:ea typeface="Arial"/>
              <a:cs typeface="Arial"/>
              <a:sym typeface="Arial"/>
            </a:endParaRPr>
          </a:p>
        </p:txBody>
      </p:sp>
      <p:grpSp>
        <p:nvGrpSpPr>
          <p:cNvPr id="65" name="Google Shape;65;p2"/>
          <p:cNvGrpSpPr/>
          <p:nvPr/>
        </p:nvGrpSpPr>
        <p:grpSpPr>
          <a:xfrm>
            <a:off x="5292080" y="1203598"/>
            <a:ext cx="3240360" cy="383539"/>
            <a:chOff x="6219138" y="2410178"/>
            <a:chExt cx="4322730" cy="511504"/>
          </a:xfrm>
        </p:grpSpPr>
        <p:sp>
          <p:nvSpPr>
            <p:cNvPr id="66" name="Google Shape;66;p2"/>
            <p:cNvSpPr/>
            <p:nvPr/>
          </p:nvSpPr>
          <p:spPr>
            <a:xfrm>
              <a:off x="6315199" y="2410178"/>
              <a:ext cx="3744416" cy="511504"/>
            </a:xfrm>
            <a:prstGeom prst="roundRect">
              <a:avLst>
                <a:gd name="adj" fmla="val 16667"/>
              </a:avLst>
            </a:prstGeom>
            <a:solidFill>
              <a:schemeClr val="dk1"/>
            </a:solidFill>
            <a:ln>
              <a:noFill/>
            </a:ln>
            <a:effectLst>
              <a:outerShdw blurRad="50800" dist="38100" dir="5400000" algn="t" rotWithShape="0">
                <a:srgbClr val="000000">
                  <a:alpha val="40000"/>
                </a:srgbClr>
              </a:outerShdw>
            </a:effectLst>
          </p:spPr>
          <p:txBody>
            <a:bodyPr spcFirstLastPara="1" wrap="square" lIns="121950" tIns="60975" rIns="121950" bIns="60975" anchor="ctr" anchorCtr="0">
              <a:noAutofit/>
            </a:bodyPr>
            <a:lstStyle/>
            <a:p>
              <a:pPr marL="0" marR="0" lvl="0" indent="0" algn="ctr" rtl="0">
                <a:lnSpc>
                  <a:spcPct val="100000"/>
                </a:lnSpc>
                <a:spcBef>
                  <a:spcPts val="0"/>
                </a:spcBef>
                <a:spcAft>
                  <a:spcPts val="0"/>
                </a:spcAft>
                <a:buNone/>
              </a:pPr>
              <a:endParaRPr sz="2700" b="0" i="0" u="none" strike="noStrike" cap="none">
                <a:solidFill>
                  <a:schemeClr val="lt1"/>
                </a:solidFill>
                <a:latin typeface="Arial"/>
                <a:ea typeface="Arial"/>
                <a:cs typeface="Arial"/>
                <a:sym typeface="Arial"/>
              </a:endParaRPr>
            </a:p>
          </p:txBody>
        </p:sp>
        <p:sp>
          <p:nvSpPr>
            <p:cNvPr id="67" name="Google Shape;67;p2"/>
            <p:cNvSpPr/>
            <p:nvPr/>
          </p:nvSpPr>
          <p:spPr>
            <a:xfrm>
              <a:off x="6219138" y="2410178"/>
              <a:ext cx="4322730" cy="472087"/>
            </a:xfrm>
            <a:prstGeom prst="rect">
              <a:avLst/>
            </a:prstGeom>
            <a:noFill/>
            <a:ln>
              <a:noFill/>
            </a:ln>
          </p:spPr>
          <p:txBody>
            <a:bodyPr spcFirstLastPara="1" wrap="square" lIns="121950" tIns="60975" rIns="121950" bIns="60975" anchor="t" anchorCtr="0">
              <a:spAutoFit/>
            </a:bodyPr>
            <a:lstStyle/>
            <a:p>
              <a:pPr marL="0" marR="0" lvl="0" indent="0" algn="l" rtl="0">
                <a:lnSpc>
                  <a:spcPct val="100000"/>
                </a:lnSpc>
                <a:spcBef>
                  <a:spcPts val="0"/>
                </a:spcBef>
                <a:spcAft>
                  <a:spcPts val="0"/>
                </a:spcAft>
                <a:buNone/>
              </a:pPr>
              <a:r>
                <a:rPr lang="fr-FR" sz="1500" b="1">
                  <a:solidFill>
                    <a:schemeClr val="lt1"/>
                  </a:solidFill>
                  <a:latin typeface="Microsoft Yahei"/>
                  <a:ea typeface="Microsoft Yahei"/>
                  <a:cs typeface="Microsoft Yahei"/>
                  <a:sym typeface="Microsoft Yahei"/>
                </a:rPr>
                <a:t>Présentation de projet</a:t>
              </a:r>
              <a:endParaRPr sz="1500" b="1" i="0" u="none" strike="noStrike" cap="none">
                <a:solidFill>
                  <a:schemeClr val="lt1"/>
                </a:solidFill>
                <a:latin typeface="Microsoft Yahei"/>
                <a:ea typeface="Microsoft Yahei"/>
                <a:cs typeface="Microsoft Yahei"/>
                <a:sym typeface="Microsoft Yahei"/>
              </a:endParaRPr>
            </a:p>
          </p:txBody>
        </p:sp>
      </p:grpSp>
      <p:sp>
        <p:nvSpPr>
          <p:cNvPr id="68" name="Google Shape;68;p2"/>
          <p:cNvSpPr/>
          <p:nvPr/>
        </p:nvSpPr>
        <p:spPr>
          <a:xfrm>
            <a:off x="4860032" y="1779662"/>
            <a:ext cx="384745" cy="383539"/>
          </a:xfrm>
          <a:prstGeom prst="roundRect">
            <a:avLst>
              <a:gd name="adj" fmla="val 16667"/>
            </a:avLst>
          </a:prstGeom>
          <a:solidFill>
            <a:schemeClr val="dk1"/>
          </a:solidFill>
          <a:ln>
            <a:noFill/>
          </a:ln>
          <a:effectLst>
            <a:outerShdw blurRad="50800" dist="38100" dir="5400000" algn="t" rotWithShape="0">
              <a:srgbClr val="000000">
                <a:alpha val="40000"/>
              </a:srgbClr>
            </a:outerShdw>
          </a:effectLst>
        </p:spPr>
        <p:txBody>
          <a:bodyPr spcFirstLastPara="1" wrap="square" lIns="91400" tIns="45700" rIns="91400" bIns="45700" anchor="ctr" anchorCtr="0">
            <a:noAutofit/>
          </a:bodyPr>
          <a:lstStyle/>
          <a:p>
            <a:pPr marL="0" marR="0" lvl="0" indent="0" algn="ctr" rtl="0">
              <a:lnSpc>
                <a:spcPct val="100000"/>
              </a:lnSpc>
              <a:spcBef>
                <a:spcPts val="0"/>
              </a:spcBef>
              <a:spcAft>
                <a:spcPts val="0"/>
              </a:spcAft>
              <a:buNone/>
            </a:pPr>
            <a:r>
              <a:rPr lang="fr-FR" sz="2700" b="0" i="0" u="none" strike="noStrike" cap="none">
                <a:solidFill>
                  <a:schemeClr val="lt1"/>
                </a:solidFill>
                <a:latin typeface="Arial"/>
                <a:ea typeface="Arial"/>
                <a:cs typeface="Arial"/>
                <a:sym typeface="Arial"/>
              </a:rPr>
              <a:t>3</a:t>
            </a:r>
            <a:endParaRPr sz="2700" b="0" i="0" u="none" strike="noStrike" cap="none">
              <a:solidFill>
                <a:schemeClr val="lt1"/>
              </a:solidFill>
              <a:latin typeface="Arial"/>
              <a:ea typeface="Arial"/>
              <a:cs typeface="Arial"/>
              <a:sym typeface="Arial"/>
            </a:endParaRPr>
          </a:p>
        </p:txBody>
      </p:sp>
      <p:grpSp>
        <p:nvGrpSpPr>
          <p:cNvPr id="69" name="Google Shape;69;p2"/>
          <p:cNvGrpSpPr/>
          <p:nvPr/>
        </p:nvGrpSpPr>
        <p:grpSpPr>
          <a:xfrm>
            <a:off x="5364088" y="1779662"/>
            <a:ext cx="2952328" cy="383539"/>
            <a:chOff x="6339097" y="3199998"/>
            <a:chExt cx="3938488" cy="511504"/>
          </a:xfrm>
        </p:grpSpPr>
        <p:sp>
          <p:nvSpPr>
            <p:cNvPr id="70" name="Google Shape;70;p2"/>
            <p:cNvSpPr/>
            <p:nvPr/>
          </p:nvSpPr>
          <p:spPr>
            <a:xfrm>
              <a:off x="6339097" y="3199998"/>
              <a:ext cx="3744416" cy="511504"/>
            </a:xfrm>
            <a:prstGeom prst="roundRect">
              <a:avLst>
                <a:gd name="adj" fmla="val 16667"/>
              </a:avLst>
            </a:prstGeom>
            <a:solidFill>
              <a:schemeClr val="dk1"/>
            </a:solidFill>
            <a:ln>
              <a:noFill/>
            </a:ln>
            <a:effectLst>
              <a:outerShdw blurRad="50800" dist="38100" dir="5400000" algn="t" rotWithShape="0">
                <a:srgbClr val="000000">
                  <a:alpha val="40000"/>
                </a:srgbClr>
              </a:outerShdw>
            </a:effectLst>
          </p:spPr>
          <p:txBody>
            <a:bodyPr spcFirstLastPara="1" wrap="square" lIns="121950" tIns="60975" rIns="121950" bIns="60975" anchor="ctr" anchorCtr="0">
              <a:noAutofit/>
            </a:bodyPr>
            <a:lstStyle/>
            <a:p>
              <a:pPr marL="0" marR="0" lvl="0" indent="0" algn="ctr" rtl="0">
                <a:lnSpc>
                  <a:spcPct val="100000"/>
                </a:lnSpc>
                <a:spcBef>
                  <a:spcPts val="0"/>
                </a:spcBef>
                <a:spcAft>
                  <a:spcPts val="0"/>
                </a:spcAft>
                <a:buNone/>
              </a:pPr>
              <a:endParaRPr sz="2700" b="0" i="0" u="none" strike="noStrike" cap="none">
                <a:solidFill>
                  <a:schemeClr val="lt1"/>
                </a:solidFill>
                <a:latin typeface="Arial"/>
                <a:ea typeface="Arial"/>
                <a:cs typeface="Arial"/>
                <a:sym typeface="Arial"/>
              </a:endParaRPr>
            </a:p>
          </p:txBody>
        </p:sp>
        <p:sp>
          <p:nvSpPr>
            <p:cNvPr id="71" name="Google Shape;71;p2"/>
            <p:cNvSpPr/>
            <p:nvPr/>
          </p:nvSpPr>
          <p:spPr>
            <a:xfrm>
              <a:off x="6339097" y="3199998"/>
              <a:ext cx="3938488" cy="472087"/>
            </a:xfrm>
            <a:prstGeom prst="rect">
              <a:avLst/>
            </a:prstGeom>
            <a:noFill/>
            <a:ln>
              <a:noFill/>
            </a:ln>
          </p:spPr>
          <p:txBody>
            <a:bodyPr spcFirstLastPara="1" wrap="square" lIns="121950" tIns="60975" rIns="121950" bIns="60975" anchor="t" anchorCtr="0">
              <a:spAutoFit/>
            </a:bodyPr>
            <a:lstStyle/>
            <a:p>
              <a:pPr marL="0" marR="0" lvl="0" indent="0" algn="l" rtl="0">
                <a:lnSpc>
                  <a:spcPct val="100000"/>
                </a:lnSpc>
                <a:spcBef>
                  <a:spcPts val="0"/>
                </a:spcBef>
                <a:spcAft>
                  <a:spcPts val="0"/>
                </a:spcAft>
                <a:buNone/>
              </a:pPr>
              <a:r>
                <a:rPr lang="fr-FR" sz="1500" b="1" i="0" u="none" strike="noStrike" cap="none" dirty="0">
                  <a:solidFill>
                    <a:schemeClr val="lt1"/>
                  </a:solidFill>
                  <a:latin typeface="Microsoft Yahei"/>
                  <a:ea typeface="Microsoft Yahei"/>
                  <a:cs typeface="Microsoft Yahei"/>
                  <a:sym typeface="Microsoft Yahei"/>
                </a:rPr>
                <a:t>Pipeline de projet</a:t>
              </a:r>
              <a:endParaRPr sz="1500" b="1" i="0" u="none" strike="noStrike" cap="none" dirty="0">
                <a:solidFill>
                  <a:schemeClr val="lt1"/>
                </a:solidFill>
                <a:latin typeface="Microsoft Yahei"/>
                <a:ea typeface="Microsoft Yahei"/>
                <a:cs typeface="Microsoft Yahei"/>
                <a:sym typeface="Microsoft Yahei"/>
              </a:endParaRPr>
            </a:p>
          </p:txBody>
        </p:sp>
      </p:grpSp>
      <p:sp>
        <p:nvSpPr>
          <p:cNvPr id="72" name="Google Shape;72;p2"/>
          <p:cNvSpPr/>
          <p:nvPr/>
        </p:nvSpPr>
        <p:spPr>
          <a:xfrm>
            <a:off x="4860032" y="2379980"/>
            <a:ext cx="384745" cy="383539"/>
          </a:xfrm>
          <a:prstGeom prst="roundRect">
            <a:avLst>
              <a:gd name="adj" fmla="val 16667"/>
            </a:avLst>
          </a:prstGeom>
          <a:solidFill>
            <a:schemeClr val="dk1"/>
          </a:solidFill>
          <a:ln>
            <a:noFill/>
          </a:ln>
          <a:effectLst>
            <a:outerShdw blurRad="50800" dist="38100" dir="5400000" algn="t" rotWithShape="0">
              <a:srgbClr val="000000">
                <a:alpha val="40000"/>
              </a:srgbClr>
            </a:outerShdw>
          </a:effectLst>
        </p:spPr>
        <p:txBody>
          <a:bodyPr spcFirstLastPara="1" wrap="square" lIns="91400" tIns="45700" rIns="91400" bIns="45700" anchor="ctr" anchorCtr="0">
            <a:noAutofit/>
          </a:bodyPr>
          <a:lstStyle/>
          <a:p>
            <a:pPr marL="0" marR="0" lvl="0" indent="0" algn="ctr" rtl="0">
              <a:lnSpc>
                <a:spcPct val="100000"/>
              </a:lnSpc>
              <a:spcBef>
                <a:spcPts val="0"/>
              </a:spcBef>
              <a:spcAft>
                <a:spcPts val="0"/>
              </a:spcAft>
              <a:buNone/>
            </a:pPr>
            <a:r>
              <a:rPr lang="fr-FR" sz="2700" b="0" i="0" u="none" strike="noStrike" cap="none">
                <a:solidFill>
                  <a:schemeClr val="lt1"/>
                </a:solidFill>
                <a:latin typeface="Arial"/>
                <a:ea typeface="Arial"/>
                <a:cs typeface="Arial"/>
                <a:sym typeface="Arial"/>
              </a:rPr>
              <a:t>4</a:t>
            </a:r>
            <a:endParaRPr sz="2700" b="0" i="0" u="none" strike="noStrike" cap="none">
              <a:solidFill>
                <a:schemeClr val="lt1"/>
              </a:solidFill>
              <a:latin typeface="Arial"/>
              <a:ea typeface="Arial"/>
              <a:cs typeface="Arial"/>
              <a:sym typeface="Arial"/>
            </a:endParaRPr>
          </a:p>
        </p:txBody>
      </p:sp>
      <p:grpSp>
        <p:nvGrpSpPr>
          <p:cNvPr id="73" name="Google Shape;73;p2"/>
          <p:cNvGrpSpPr/>
          <p:nvPr/>
        </p:nvGrpSpPr>
        <p:grpSpPr>
          <a:xfrm>
            <a:off x="5292080" y="2379979"/>
            <a:ext cx="3312368" cy="383542"/>
            <a:chOff x="6243036" y="4180899"/>
            <a:chExt cx="4418791" cy="511508"/>
          </a:xfrm>
        </p:grpSpPr>
        <p:sp>
          <p:nvSpPr>
            <p:cNvPr id="74" name="Google Shape;74;p2"/>
            <p:cNvSpPr/>
            <p:nvPr/>
          </p:nvSpPr>
          <p:spPr>
            <a:xfrm>
              <a:off x="6339097" y="4180903"/>
              <a:ext cx="3744416" cy="511504"/>
            </a:xfrm>
            <a:prstGeom prst="roundRect">
              <a:avLst>
                <a:gd name="adj" fmla="val 16667"/>
              </a:avLst>
            </a:prstGeom>
            <a:solidFill>
              <a:schemeClr val="dk1"/>
            </a:solidFill>
            <a:ln>
              <a:noFill/>
            </a:ln>
            <a:effectLst>
              <a:outerShdw blurRad="50800" dist="38100" dir="5400000" algn="t" rotWithShape="0">
                <a:srgbClr val="000000">
                  <a:alpha val="40000"/>
                </a:srgbClr>
              </a:outerShdw>
            </a:effectLst>
          </p:spPr>
          <p:txBody>
            <a:bodyPr spcFirstLastPara="1" wrap="square" lIns="121950" tIns="60975" rIns="121950" bIns="60975" anchor="ctr" anchorCtr="0">
              <a:noAutofit/>
            </a:bodyPr>
            <a:lstStyle/>
            <a:p>
              <a:pPr marL="0" marR="0" lvl="0" indent="0" algn="ctr" rtl="0">
                <a:lnSpc>
                  <a:spcPct val="100000"/>
                </a:lnSpc>
                <a:spcBef>
                  <a:spcPts val="0"/>
                </a:spcBef>
                <a:spcAft>
                  <a:spcPts val="0"/>
                </a:spcAft>
                <a:buNone/>
              </a:pPr>
              <a:endParaRPr sz="2700" b="0" i="0" u="none" strike="noStrike" cap="none">
                <a:solidFill>
                  <a:schemeClr val="lt1"/>
                </a:solidFill>
                <a:latin typeface="Arial"/>
                <a:ea typeface="Arial"/>
                <a:cs typeface="Arial"/>
                <a:sym typeface="Arial"/>
              </a:endParaRPr>
            </a:p>
          </p:txBody>
        </p:sp>
        <p:sp>
          <p:nvSpPr>
            <p:cNvPr id="75" name="Google Shape;75;p2"/>
            <p:cNvSpPr/>
            <p:nvPr/>
          </p:nvSpPr>
          <p:spPr>
            <a:xfrm>
              <a:off x="6243036" y="4180899"/>
              <a:ext cx="4418791" cy="472087"/>
            </a:xfrm>
            <a:prstGeom prst="rect">
              <a:avLst/>
            </a:prstGeom>
            <a:noFill/>
            <a:ln>
              <a:noFill/>
            </a:ln>
          </p:spPr>
          <p:txBody>
            <a:bodyPr spcFirstLastPara="1" wrap="square" lIns="121950" tIns="60975" rIns="121950" bIns="60975" anchor="t" anchorCtr="0">
              <a:spAutoFit/>
            </a:bodyPr>
            <a:lstStyle/>
            <a:p>
              <a:pPr marL="0" marR="0" lvl="0" indent="0" algn="l" rtl="0">
                <a:lnSpc>
                  <a:spcPct val="100000"/>
                </a:lnSpc>
                <a:spcBef>
                  <a:spcPts val="0"/>
                </a:spcBef>
                <a:spcAft>
                  <a:spcPts val="0"/>
                </a:spcAft>
                <a:buNone/>
              </a:pPr>
              <a:r>
                <a:rPr lang="fr-FR" sz="1500" b="1" i="0" u="none" strike="noStrike" cap="none" dirty="0">
                  <a:solidFill>
                    <a:schemeClr val="lt1"/>
                  </a:solidFill>
                  <a:latin typeface="Microsoft Yahei"/>
                  <a:ea typeface="Microsoft Yahei"/>
                  <a:cs typeface="Microsoft Yahei"/>
                  <a:sym typeface="Microsoft Yahei"/>
                </a:rPr>
                <a:t>Conclusion</a:t>
              </a:r>
              <a:endParaRPr sz="1500" b="1" i="0" u="none" strike="noStrike" cap="none" dirty="0">
                <a:solidFill>
                  <a:schemeClr val="lt1"/>
                </a:solidFill>
                <a:latin typeface="Microsoft Yahei"/>
                <a:ea typeface="Microsoft Yahei"/>
                <a:cs typeface="Microsoft Yahei"/>
                <a:sym typeface="Microsoft Yahei"/>
              </a:endParaRPr>
            </a:p>
          </p:txBody>
        </p:sp>
      </p:grpSp>
      <p:sp>
        <p:nvSpPr>
          <p:cNvPr id="80" name="Google Shape;80;p2"/>
          <p:cNvSpPr/>
          <p:nvPr/>
        </p:nvSpPr>
        <p:spPr>
          <a:xfrm>
            <a:off x="4860032" y="627534"/>
            <a:ext cx="384745" cy="383539"/>
          </a:xfrm>
          <a:prstGeom prst="roundRect">
            <a:avLst>
              <a:gd name="adj" fmla="val 16667"/>
            </a:avLst>
          </a:prstGeom>
          <a:solidFill>
            <a:schemeClr val="dk1"/>
          </a:solidFill>
          <a:ln>
            <a:noFill/>
          </a:ln>
          <a:effectLst>
            <a:outerShdw blurRad="50800" dist="38100" dir="5400000" algn="t" rotWithShape="0">
              <a:srgbClr val="000000">
                <a:alpha val="40000"/>
              </a:srgbClr>
            </a:outerShdw>
          </a:effectLst>
        </p:spPr>
        <p:txBody>
          <a:bodyPr spcFirstLastPara="1" wrap="square" lIns="91400" tIns="45700" rIns="91400" bIns="45700" anchor="ctr" anchorCtr="0">
            <a:noAutofit/>
          </a:bodyPr>
          <a:lstStyle/>
          <a:p>
            <a:pPr marL="0" marR="0" lvl="0" indent="0" algn="ctr" rtl="0">
              <a:lnSpc>
                <a:spcPct val="100000"/>
              </a:lnSpc>
              <a:spcBef>
                <a:spcPts val="0"/>
              </a:spcBef>
              <a:spcAft>
                <a:spcPts val="0"/>
              </a:spcAft>
              <a:buNone/>
            </a:pPr>
            <a:r>
              <a:rPr lang="fr-FR" sz="2700" b="0" i="0" u="none" strike="noStrike" cap="none">
                <a:solidFill>
                  <a:schemeClr val="lt1"/>
                </a:solidFill>
                <a:latin typeface="Arial"/>
                <a:ea typeface="Arial"/>
                <a:cs typeface="Arial"/>
                <a:sym typeface="Arial"/>
              </a:rPr>
              <a:t>1</a:t>
            </a:r>
            <a:endParaRPr sz="2700" b="0" i="0" u="none" strike="noStrike" cap="none">
              <a:solidFill>
                <a:schemeClr val="lt1"/>
              </a:solidFill>
              <a:latin typeface="Arial"/>
              <a:ea typeface="Arial"/>
              <a:cs typeface="Arial"/>
              <a:sym typeface="Arial"/>
            </a:endParaRPr>
          </a:p>
        </p:txBody>
      </p:sp>
      <p:grpSp>
        <p:nvGrpSpPr>
          <p:cNvPr id="81" name="Google Shape;81;p2"/>
          <p:cNvGrpSpPr/>
          <p:nvPr/>
        </p:nvGrpSpPr>
        <p:grpSpPr>
          <a:xfrm>
            <a:off x="5364088" y="627535"/>
            <a:ext cx="2806850" cy="383539"/>
            <a:chOff x="6315199" y="2410178"/>
            <a:chExt cx="3744416" cy="511504"/>
          </a:xfrm>
        </p:grpSpPr>
        <p:sp>
          <p:nvSpPr>
            <p:cNvPr id="82" name="Google Shape;82;p2"/>
            <p:cNvSpPr/>
            <p:nvPr/>
          </p:nvSpPr>
          <p:spPr>
            <a:xfrm>
              <a:off x="6315199" y="2410178"/>
              <a:ext cx="3744416" cy="511504"/>
            </a:xfrm>
            <a:prstGeom prst="roundRect">
              <a:avLst>
                <a:gd name="adj" fmla="val 16667"/>
              </a:avLst>
            </a:prstGeom>
            <a:solidFill>
              <a:schemeClr val="dk1"/>
            </a:solidFill>
            <a:ln>
              <a:noFill/>
            </a:ln>
            <a:effectLst>
              <a:outerShdw blurRad="50800" dist="38100" dir="5400000" algn="t" rotWithShape="0">
                <a:srgbClr val="000000">
                  <a:alpha val="40000"/>
                </a:srgbClr>
              </a:outerShdw>
            </a:effectLst>
          </p:spPr>
          <p:txBody>
            <a:bodyPr spcFirstLastPara="1" wrap="square" lIns="121950" tIns="60975" rIns="121950" bIns="60975" anchor="ctr" anchorCtr="0">
              <a:noAutofit/>
            </a:bodyPr>
            <a:lstStyle/>
            <a:p>
              <a:pPr marL="0" marR="0" lvl="0" indent="0" algn="ctr" rtl="0">
                <a:lnSpc>
                  <a:spcPct val="100000"/>
                </a:lnSpc>
                <a:spcBef>
                  <a:spcPts val="0"/>
                </a:spcBef>
                <a:spcAft>
                  <a:spcPts val="0"/>
                </a:spcAft>
                <a:buNone/>
              </a:pPr>
              <a:endParaRPr sz="2700" b="0" i="0" u="none" strike="noStrike" cap="none">
                <a:solidFill>
                  <a:schemeClr val="lt1"/>
                </a:solidFill>
                <a:latin typeface="Arial"/>
                <a:ea typeface="Arial"/>
                <a:cs typeface="Arial"/>
                <a:sym typeface="Arial"/>
              </a:endParaRPr>
            </a:p>
          </p:txBody>
        </p:sp>
        <p:sp>
          <p:nvSpPr>
            <p:cNvPr id="83" name="Google Shape;83;p2"/>
            <p:cNvSpPr/>
            <p:nvPr/>
          </p:nvSpPr>
          <p:spPr>
            <a:xfrm>
              <a:off x="6315199" y="2410178"/>
              <a:ext cx="2653075" cy="472087"/>
            </a:xfrm>
            <a:prstGeom prst="rect">
              <a:avLst/>
            </a:prstGeom>
            <a:noFill/>
            <a:ln>
              <a:noFill/>
            </a:ln>
          </p:spPr>
          <p:txBody>
            <a:bodyPr spcFirstLastPara="1" wrap="square" lIns="121950" tIns="60975" rIns="121950" bIns="60975" anchor="t" anchorCtr="0">
              <a:spAutoFit/>
            </a:bodyPr>
            <a:lstStyle/>
            <a:p>
              <a:pPr marL="0" marR="0" lvl="0" indent="0" algn="l" rtl="0">
                <a:lnSpc>
                  <a:spcPct val="100000"/>
                </a:lnSpc>
                <a:spcBef>
                  <a:spcPts val="0"/>
                </a:spcBef>
                <a:spcAft>
                  <a:spcPts val="0"/>
                </a:spcAft>
                <a:buNone/>
              </a:pPr>
              <a:r>
                <a:rPr lang="fr-FR" sz="1500" b="1" i="0" u="none" strike="noStrike" cap="none">
                  <a:solidFill>
                    <a:schemeClr val="lt1"/>
                  </a:solidFill>
                  <a:latin typeface="Microsoft Yahei"/>
                  <a:ea typeface="Microsoft Yahei"/>
                  <a:cs typeface="Microsoft Yahei"/>
                  <a:sym typeface="Microsoft Yahei"/>
                </a:rPr>
                <a:t>Introduction</a:t>
              </a:r>
              <a:endParaRPr sz="1500" b="1" i="0" u="none" strike="noStrike" cap="none">
                <a:solidFill>
                  <a:schemeClr val="lt1"/>
                </a:solidFill>
                <a:latin typeface="Microsoft Yahei"/>
                <a:ea typeface="Microsoft Yahei"/>
                <a:cs typeface="Microsoft Yahei"/>
                <a:sym typeface="Microsoft Yahei"/>
              </a:endParaRPr>
            </a:p>
          </p:txBody>
        </p:sp>
      </p:grpSp>
      <p:sp>
        <p:nvSpPr>
          <p:cNvPr id="2" name="Google Shape;107;p4">
            <a:extLst>
              <a:ext uri="{FF2B5EF4-FFF2-40B4-BE49-F238E27FC236}">
                <a16:creationId xmlns:a16="http://schemas.microsoft.com/office/drawing/2014/main" id="{07AEF8F7-14E3-2E29-DCEB-EAF4A2788354}"/>
              </a:ext>
            </a:extLst>
          </p:cNvPr>
          <p:cNvSpPr/>
          <p:nvPr/>
        </p:nvSpPr>
        <p:spPr>
          <a:xfrm>
            <a:off x="8532440" y="4587974"/>
            <a:ext cx="432048" cy="410344"/>
          </a:xfrm>
          <a:prstGeom prst="donut">
            <a:avLst>
              <a:gd name="adj" fmla="val 25000"/>
            </a:avLst>
          </a:prstGeom>
          <a:solidFill>
            <a:schemeClr val="accent1"/>
          </a:solidFill>
          <a:ln w="25400" cap="flat" cmpd="sng">
            <a:solidFill>
              <a:srgbClr val="0825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fr-FR" sz="1500" b="0" i="0" u="none" strike="noStrike" cap="none">
                <a:solidFill>
                  <a:schemeClr val="lt2"/>
                </a:solidFill>
                <a:latin typeface="Arial"/>
                <a:ea typeface="Arial"/>
                <a:cs typeface="Arial"/>
                <a:sym typeface="Arial"/>
              </a:rPr>
              <a:t>1</a:t>
            </a:r>
            <a:endParaRPr sz="1500" b="0" i="0" u="none" strike="noStrike" cap="none">
              <a:solidFill>
                <a:schemeClr val="lt2"/>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1"/>
                                        </p:tgtEl>
                                        <p:attrNameLst>
                                          <p:attrName>style.visibility</p:attrName>
                                        </p:attrNameLst>
                                      </p:cBhvr>
                                      <p:to>
                                        <p:strVal val="visible"/>
                                      </p:to>
                                    </p:set>
                                    <p:animEffect transition="in" filter="fade">
                                      <p:cBhvr>
                                        <p:cTn id="7" dur="250"/>
                                        <p:tgtEl>
                                          <p:spTgt spid="61"/>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62"/>
                                        </p:tgtEl>
                                        <p:attrNameLst>
                                          <p:attrName>style.visibility</p:attrName>
                                        </p:attrNameLst>
                                      </p:cBhvr>
                                      <p:to>
                                        <p:strVal val="visible"/>
                                      </p:to>
                                    </p:set>
                                    <p:anim calcmode="lin" valueType="num">
                                      <p:cBhvr additive="base">
                                        <p:cTn id="12" dur="500"/>
                                        <p:tgtEl>
                                          <p:spTgt spid="62"/>
                                        </p:tgtEl>
                                        <p:attrNameLst>
                                          <p:attrName>ppt_x</p:attrName>
                                        </p:attrNameLst>
                                      </p:cBhvr>
                                      <p:tavLst>
                                        <p:tav tm="0">
                                          <p:val>
                                            <p:strVal val="#ppt_x-1"/>
                                          </p:val>
                                        </p:tav>
                                        <p:tav tm="100000">
                                          <p:val>
                                            <p:strVal val="#ppt_x"/>
                                          </p:val>
                                        </p:tav>
                                      </p:tavLst>
                                    </p:anim>
                                  </p:childTnLst>
                                </p:cTn>
                              </p:par>
                              <p:par>
                                <p:cTn id="13" presetID="10" presetClass="entr" presetSubtype="0" fill="hold" nodeType="withEffect">
                                  <p:stCondLst>
                                    <p:cond delay="250"/>
                                  </p:stCondLst>
                                  <p:childTnLst>
                                    <p:set>
                                      <p:cBhvr>
                                        <p:cTn id="14" dur="1" fill="hold">
                                          <p:stCondLst>
                                            <p:cond delay="0"/>
                                          </p:stCondLst>
                                        </p:cTn>
                                        <p:tgtEl>
                                          <p:spTgt spid="64"/>
                                        </p:tgtEl>
                                        <p:attrNameLst>
                                          <p:attrName>style.visibility</p:attrName>
                                        </p:attrNameLst>
                                      </p:cBhvr>
                                      <p:to>
                                        <p:strVal val="visible"/>
                                      </p:to>
                                    </p:set>
                                    <p:animEffect transition="in" filter="fade">
                                      <p:cBhvr>
                                        <p:cTn id="15" dur="1000"/>
                                        <p:tgtEl>
                                          <p:spTgt spid="64"/>
                                        </p:tgtEl>
                                      </p:cBhvr>
                                    </p:animEffect>
                                  </p:childTnLst>
                                </p:cTn>
                              </p:par>
                            </p:childTnLst>
                          </p:cTn>
                        </p:par>
                        <p:par>
                          <p:cTn id="16" fill="hold">
                            <p:stCondLst>
                              <p:cond delay="1000"/>
                            </p:stCondLst>
                            <p:childTnLst>
                              <p:par>
                                <p:cTn id="17" presetID="10" presetClass="entr" presetSubtype="0" fill="hold" nodeType="afterEffect">
                                  <p:stCondLst>
                                    <p:cond delay="500"/>
                                  </p:stCondLst>
                                  <p:childTnLst>
                                    <p:set>
                                      <p:cBhvr>
                                        <p:cTn id="18" dur="1" fill="hold">
                                          <p:stCondLst>
                                            <p:cond delay="0"/>
                                          </p:stCondLst>
                                        </p:cTn>
                                        <p:tgtEl>
                                          <p:spTgt spid="65"/>
                                        </p:tgtEl>
                                        <p:attrNameLst>
                                          <p:attrName>style.visibility</p:attrName>
                                        </p:attrNameLst>
                                      </p:cBhvr>
                                      <p:to>
                                        <p:strVal val="visible"/>
                                      </p:to>
                                    </p:set>
                                    <p:animEffect transition="in" filter="fade">
                                      <p:cBhvr>
                                        <p:cTn id="19" dur="500"/>
                                        <p:tgtEl>
                                          <p:spTgt spid="65"/>
                                        </p:tgtEl>
                                      </p:cBhvr>
                                    </p:animEffect>
                                  </p:childTnLst>
                                </p:cTn>
                              </p:par>
                              <p:par>
                                <p:cTn id="20" presetID="10" presetClass="entr" presetSubtype="0" fill="hold" nodeType="withEffect">
                                  <p:stCondLst>
                                    <p:cond delay="500"/>
                                  </p:stCondLst>
                                  <p:childTnLst>
                                    <p:set>
                                      <p:cBhvr>
                                        <p:cTn id="21" dur="1" fill="hold">
                                          <p:stCondLst>
                                            <p:cond delay="0"/>
                                          </p:stCondLst>
                                        </p:cTn>
                                        <p:tgtEl>
                                          <p:spTgt spid="68"/>
                                        </p:tgtEl>
                                        <p:attrNameLst>
                                          <p:attrName>style.visibility</p:attrName>
                                        </p:attrNameLst>
                                      </p:cBhvr>
                                      <p:to>
                                        <p:strVal val="visible"/>
                                      </p:to>
                                    </p:set>
                                    <p:animEffect transition="in" filter="fade">
                                      <p:cBhvr>
                                        <p:cTn id="22" dur="1000"/>
                                        <p:tgtEl>
                                          <p:spTgt spid="68"/>
                                        </p:tgtEl>
                                      </p:cBhvr>
                                    </p:animEffect>
                                  </p:childTnLst>
                                </p:cTn>
                              </p:par>
                            </p:childTnLst>
                          </p:cTn>
                        </p:par>
                        <p:par>
                          <p:cTn id="23" fill="hold">
                            <p:stCondLst>
                              <p:cond delay="2000"/>
                            </p:stCondLst>
                            <p:childTnLst>
                              <p:par>
                                <p:cTn id="24" presetID="10" presetClass="entr" presetSubtype="0" fill="hold" nodeType="afterEffect">
                                  <p:stCondLst>
                                    <p:cond delay="750"/>
                                  </p:stCondLst>
                                  <p:childTnLst>
                                    <p:set>
                                      <p:cBhvr>
                                        <p:cTn id="25" dur="1" fill="hold">
                                          <p:stCondLst>
                                            <p:cond delay="0"/>
                                          </p:stCondLst>
                                        </p:cTn>
                                        <p:tgtEl>
                                          <p:spTgt spid="69"/>
                                        </p:tgtEl>
                                        <p:attrNameLst>
                                          <p:attrName>style.visibility</p:attrName>
                                        </p:attrNameLst>
                                      </p:cBhvr>
                                      <p:to>
                                        <p:strVal val="visible"/>
                                      </p:to>
                                    </p:set>
                                    <p:animEffect transition="in" filter="fade">
                                      <p:cBhvr>
                                        <p:cTn id="26" dur="500"/>
                                        <p:tgtEl>
                                          <p:spTgt spid="69"/>
                                        </p:tgtEl>
                                      </p:cBhvr>
                                    </p:animEffect>
                                  </p:childTnLst>
                                </p:cTn>
                              </p:par>
                              <p:par>
                                <p:cTn id="27" presetID="10" presetClass="entr" presetSubtype="0" fill="hold" nodeType="withEffect">
                                  <p:stCondLst>
                                    <p:cond delay="750"/>
                                  </p:stCondLst>
                                  <p:childTnLst>
                                    <p:set>
                                      <p:cBhvr>
                                        <p:cTn id="28" dur="1" fill="hold">
                                          <p:stCondLst>
                                            <p:cond delay="0"/>
                                          </p:stCondLst>
                                        </p:cTn>
                                        <p:tgtEl>
                                          <p:spTgt spid="72"/>
                                        </p:tgtEl>
                                        <p:attrNameLst>
                                          <p:attrName>style.visibility</p:attrName>
                                        </p:attrNameLst>
                                      </p:cBhvr>
                                      <p:to>
                                        <p:strVal val="visible"/>
                                      </p:to>
                                    </p:set>
                                    <p:animEffect transition="in" filter="fade">
                                      <p:cBhvr>
                                        <p:cTn id="29" dur="1000"/>
                                        <p:tgtEl>
                                          <p:spTgt spid="72"/>
                                        </p:tgtEl>
                                      </p:cBhvr>
                                    </p:animEffect>
                                  </p:childTnLst>
                                </p:cTn>
                              </p:par>
                            </p:childTnLst>
                          </p:cTn>
                        </p:par>
                        <p:par>
                          <p:cTn id="30" fill="hold">
                            <p:stCondLst>
                              <p:cond delay="3750"/>
                            </p:stCondLst>
                            <p:childTnLst>
                              <p:par>
                                <p:cTn id="31" presetID="10" presetClass="entr" presetSubtype="0" fill="hold" nodeType="afterEffect">
                                  <p:stCondLst>
                                    <p:cond delay="1000"/>
                                  </p:stCondLst>
                                  <p:childTnLst>
                                    <p:set>
                                      <p:cBhvr>
                                        <p:cTn id="32" dur="1" fill="hold">
                                          <p:stCondLst>
                                            <p:cond delay="0"/>
                                          </p:stCondLst>
                                        </p:cTn>
                                        <p:tgtEl>
                                          <p:spTgt spid="73"/>
                                        </p:tgtEl>
                                        <p:attrNameLst>
                                          <p:attrName>style.visibility</p:attrName>
                                        </p:attrNameLst>
                                      </p:cBhvr>
                                      <p:to>
                                        <p:strVal val="visible"/>
                                      </p:to>
                                    </p:set>
                                    <p:animEffect transition="in" filter="fade">
                                      <p:cBhvr>
                                        <p:cTn id="33" dur="500"/>
                                        <p:tgtEl>
                                          <p:spTgt spid="73"/>
                                        </p:tgtEl>
                                      </p:cBhvr>
                                    </p:animEffect>
                                  </p:childTnLst>
                                </p:cTn>
                              </p:par>
                              <p:par>
                                <p:cTn id="34" presetID="10" presetClass="entr" presetSubtype="0" fill="hold" nodeType="withEffect">
                                  <p:stCondLst>
                                    <p:cond delay="250"/>
                                  </p:stCondLst>
                                  <p:childTnLst>
                                    <p:set>
                                      <p:cBhvr>
                                        <p:cTn id="35" dur="1" fill="hold">
                                          <p:stCondLst>
                                            <p:cond delay="0"/>
                                          </p:stCondLst>
                                        </p:cTn>
                                        <p:tgtEl>
                                          <p:spTgt spid="80"/>
                                        </p:tgtEl>
                                        <p:attrNameLst>
                                          <p:attrName>style.visibility</p:attrName>
                                        </p:attrNameLst>
                                      </p:cBhvr>
                                      <p:to>
                                        <p:strVal val="visible"/>
                                      </p:to>
                                    </p:set>
                                    <p:animEffect transition="in" filter="fade">
                                      <p:cBhvr>
                                        <p:cTn id="36" dur="1000"/>
                                        <p:tgtEl>
                                          <p:spTgt spid="80"/>
                                        </p:tgtEl>
                                      </p:cBhvr>
                                    </p:animEffect>
                                  </p:childTnLst>
                                </p:cTn>
                              </p:par>
                            </p:childTnLst>
                          </p:cTn>
                        </p:par>
                        <p:par>
                          <p:cTn id="37" fill="hold">
                            <p:stCondLst>
                              <p:cond delay="5250"/>
                            </p:stCondLst>
                            <p:childTnLst>
                              <p:par>
                                <p:cTn id="38" presetID="10" presetClass="entr" presetSubtype="0" fill="hold" nodeType="afterEffect">
                                  <p:stCondLst>
                                    <p:cond delay="500"/>
                                  </p:stCondLst>
                                  <p:childTnLst>
                                    <p:set>
                                      <p:cBhvr>
                                        <p:cTn id="39" dur="1" fill="hold">
                                          <p:stCondLst>
                                            <p:cond delay="0"/>
                                          </p:stCondLst>
                                        </p:cTn>
                                        <p:tgtEl>
                                          <p:spTgt spid="81"/>
                                        </p:tgtEl>
                                        <p:attrNameLst>
                                          <p:attrName>style.visibility</p:attrName>
                                        </p:attrNameLst>
                                      </p:cBhvr>
                                      <p:to>
                                        <p:strVal val="visible"/>
                                      </p:to>
                                    </p:set>
                                    <p:animEffect transition="in" filter="fade">
                                      <p:cBhvr>
                                        <p:cTn id="40" dur="5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7"/>
          <p:cNvSpPr txBox="1">
            <a:spLocks noGrp="1"/>
          </p:cNvSpPr>
          <p:nvPr>
            <p:ph type="title"/>
          </p:nvPr>
        </p:nvSpPr>
        <p:spPr>
          <a:xfrm>
            <a:off x="596787" y="323582"/>
            <a:ext cx="7704000" cy="572700"/>
          </a:xfrm>
          <a:prstGeom prst="rect">
            <a:avLst/>
          </a:prstGeom>
          <a:noFill/>
          <a:ln>
            <a:noFill/>
          </a:ln>
        </p:spPr>
        <p:txBody>
          <a:bodyPr spcFirstLastPara="1" wrap="square" lIns="91425" tIns="91425" rIns="91425" bIns="91425" anchor="t" anchorCtr="0">
            <a:noAutofit/>
          </a:bodyPr>
          <a:lstStyle/>
          <a:p>
            <a:pPr lvl="0"/>
            <a:r>
              <a:rPr lang="fr-FR" b="0" dirty="0">
                <a:solidFill>
                  <a:srgbClr val="D1D5DB"/>
                </a:solidFill>
                <a:latin typeface="Söhne"/>
              </a:rPr>
              <a:t>Evaluation du modèle :</a:t>
            </a:r>
            <a:endParaRPr sz="3000" dirty="0">
              <a:solidFill>
                <a:schemeClr val="accent6"/>
              </a:solidFill>
            </a:endParaRPr>
          </a:p>
        </p:txBody>
      </p:sp>
      <p:sp>
        <p:nvSpPr>
          <p:cNvPr id="132" name="Google Shape;132;p7"/>
          <p:cNvSpPr txBox="1"/>
          <p:nvPr/>
        </p:nvSpPr>
        <p:spPr>
          <a:xfrm>
            <a:off x="791580" y="1563638"/>
            <a:ext cx="4968552"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Arial"/>
              <a:ea typeface="Arial"/>
              <a:cs typeface="Arial"/>
              <a:sym typeface="Arial"/>
            </a:endParaRPr>
          </a:p>
        </p:txBody>
      </p:sp>
      <p:sp>
        <p:nvSpPr>
          <p:cNvPr id="133" name="Google Shape;133;p7"/>
          <p:cNvSpPr/>
          <p:nvPr/>
        </p:nvSpPr>
        <p:spPr>
          <a:xfrm>
            <a:off x="8300787" y="4587974"/>
            <a:ext cx="663701" cy="410344"/>
          </a:xfrm>
          <a:prstGeom prst="donut">
            <a:avLst>
              <a:gd name="adj" fmla="val 25000"/>
            </a:avLst>
          </a:prstGeom>
          <a:solidFill>
            <a:schemeClr val="accent1"/>
          </a:solidFill>
          <a:ln w="25400" cap="flat" cmpd="sng">
            <a:solidFill>
              <a:srgbClr val="0825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fr-FR" sz="1500" b="0" i="0" u="none" strike="noStrike" cap="none" dirty="0">
                <a:solidFill>
                  <a:schemeClr val="lt2"/>
                </a:solidFill>
                <a:latin typeface="Arial"/>
                <a:ea typeface="Arial"/>
                <a:cs typeface="Arial"/>
                <a:sym typeface="Arial"/>
              </a:rPr>
              <a:t>12</a:t>
            </a:r>
            <a:endParaRPr sz="1500" b="0" i="0" u="none" strike="noStrike" cap="none" dirty="0">
              <a:solidFill>
                <a:schemeClr val="lt2"/>
              </a:solidFill>
              <a:latin typeface="Arial"/>
              <a:ea typeface="Arial"/>
              <a:cs typeface="Arial"/>
              <a:sym typeface="Arial"/>
            </a:endParaRPr>
          </a:p>
        </p:txBody>
      </p:sp>
      <p:pic>
        <p:nvPicPr>
          <p:cNvPr id="8" name="Picture 7">
            <a:extLst>
              <a:ext uri="{FF2B5EF4-FFF2-40B4-BE49-F238E27FC236}">
                <a16:creationId xmlns:a16="http://schemas.microsoft.com/office/drawing/2014/main" id="{142D7D0B-17C2-4304-AFA6-55148B13C0E6}"/>
              </a:ext>
            </a:extLst>
          </p:cNvPr>
          <p:cNvPicPr>
            <a:picLocks noChangeAspect="1"/>
          </p:cNvPicPr>
          <p:nvPr/>
        </p:nvPicPr>
        <p:blipFill>
          <a:blip r:embed="rId3"/>
          <a:stretch>
            <a:fillRect/>
          </a:stretch>
        </p:blipFill>
        <p:spPr>
          <a:xfrm>
            <a:off x="549719" y="2912052"/>
            <a:ext cx="7392432" cy="2086266"/>
          </a:xfrm>
          <a:prstGeom prst="rect">
            <a:avLst/>
          </a:prstGeom>
        </p:spPr>
      </p:pic>
      <p:pic>
        <p:nvPicPr>
          <p:cNvPr id="10" name="Picture 9">
            <a:extLst>
              <a:ext uri="{FF2B5EF4-FFF2-40B4-BE49-F238E27FC236}">
                <a16:creationId xmlns:a16="http://schemas.microsoft.com/office/drawing/2014/main" id="{932EF736-A1A4-BD1F-2010-C074FFB8FEE3}"/>
              </a:ext>
            </a:extLst>
          </p:cNvPr>
          <p:cNvPicPr>
            <a:picLocks noChangeAspect="1"/>
          </p:cNvPicPr>
          <p:nvPr/>
        </p:nvPicPr>
        <p:blipFill>
          <a:blip r:embed="rId4"/>
          <a:stretch>
            <a:fillRect/>
          </a:stretch>
        </p:blipFill>
        <p:spPr>
          <a:xfrm>
            <a:off x="549719" y="1004640"/>
            <a:ext cx="7392432" cy="1943371"/>
          </a:xfrm>
          <a:prstGeom prst="rect">
            <a:avLst/>
          </a:prstGeom>
        </p:spPr>
      </p:pic>
    </p:spTree>
    <p:extLst>
      <p:ext uri="{BB962C8B-B14F-4D97-AF65-F5344CB8AC3E}">
        <p14:creationId xmlns:p14="http://schemas.microsoft.com/office/powerpoint/2010/main" val="705800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30"/>
                                        </p:tgtEl>
                                        <p:attrNameLst>
                                          <p:attrName>style.visibility</p:attrName>
                                        </p:attrNameLst>
                                      </p:cBhvr>
                                      <p:to>
                                        <p:strVal val="visible"/>
                                      </p:to>
                                    </p:set>
                                    <p:animEffect transition="in" filter="fade">
                                      <p:cBhvr>
                                        <p:cTn id="7" dur="2000"/>
                                        <p:tgtEl>
                                          <p:spTgt spid="1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7"/>
          <p:cNvSpPr txBox="1">
            <a:spLocks noGrp="1"/>
          </p:cNvSpPr>
          <p:nvPr>
            <p:ph type="title"/>
          </p:nvPr>
        </p:nvSpPr>
        <p:spPr>
          <a:xfrm>
            <a:off x="596787" y="323582"/>
            <a:ext cx="7704000" cy="572700"/>
          </a:xfrm>
          <a:prstGeom prst="rect">
            <a:avLst/>
          </a:prstGeom>
          <a:noFill/>
          <a:ln>
            <a:noFill/>
          </a:ln>
        </p:spPr>
        <p:txBody>
          <a:bodyPr spcFirstLastPara="1" wrap="square" lIns="91425" tIns="91425" rIns="91425" bIns="91425" anchor="t" anchorCtr="0">
            <a:noAutofit/>
          </a:bodyPr>
          <a:lstStyle/>
          <a:p>
            <a:pPr lvl="0"/>
            <a:r>
              <a:rPr lang="fr-FR" b="0" dirty="0">
                <a:solidFill>
                  <a:srgbClr val="D1D5DB"/>
                </a:solidFill>
                <a:latin typeface="Söhne"/>
              </a:rPr>
              <a:t>Test :</a:t>
            </a:r>
            <a:endParaRPr sz="3000" dirty="0">
              <a:solidFill>
                <a:schemeClr val="accent6"/>
              </a:solidFill>
            </a:endParaRPr>
          </a:p>
        </p:txBody>
      </p:sp>
      <p:sp>
        <p:nvSpPr>
          <p:cNvPr id="132" name="Google Shape;132;p7"/>
          <p:cNvSpPr txBox="1"/>
          <p:nvPr/>
        </p:nvSpPr>
        <p:spPr>
          <a:xfrm>
            <a:off x="791580" y="1563638"/>
            <a:ext cx="4968552"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Arial"/>
              <a:ea typeface="Arial"/>
              <a:cs typeface="Arial"/>
              <a:sym typeface="Arial"/>
            </a:endParaRPr>
          </a:p>
        </p:txBody>
      </p:sp>
      <p:sp>
        <p:nvSpPr>
          <p:cNvPr id="133" name="Google Shape;133;p7"/>
          <p:cNvSpPr/>
          <p:nvPr/>
        </p:nvSpPr>
        <p:spPr>
          <a:xfrm>
            <a:off x="8371367" y="4587974"/>
            <a:ext cx="593121" cy="410344"/>
          </a:xfrm>
          <a:prstGeom prst="donut">
            <a:avLst>
              <a:gd name="adj" fmla="val 25000"/>
            </a:avLst>
          </a:prstGeom>
          <a:solidFill>
            <a:schemeClr val="accent1"/>
          </a:solidFill>
          <a:ln w="25400" cap="flat" cmpd="sng">
            <a:solidFill>
              <a:srgbClr val="0825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fr-FR" sz="1500" b="0" i="0" u="none" strike="noStrike" cap="none" dirty="0">
                <a:solidFill>
                  <a:schemeClr val="lt2"/>
                </a:solidFill>
                <a:latin typeface="Arial"/>
                <a:ea typeface="Arial"/>
                <a:cs typeface="Arial"/>
                <a:sym typeface="Arial"/>
              </a:rPr>
              <a:t>13</a:t>
            </a:r>
            <a:endParaRPr sz="1500" b="0" i="0" u="none" strike="noStrike" cap="none" dirty="0">
              <a:solidFill>
                <a:schemeClr val="lt2"/>
              </a:solidFill>
              <a:latin typeface="Arial"/>
              <a:ea typeface="Arial"/>
              <a:cs typeface="Arial"/>
              <a:sym typeface="Arial"/>
            </a:endParaRPr>
          </a:p>
        </p:txBody>
      </p:sp>
      <p:pic>
        <p:nvPicPr>
          <p:cNvPr id="2" name="Hello 2023-04-24 02-16-25">
            <a:hlinkClick r:id="" action="ppaction://media"/>
            <a:extLst>
              <a:ext uri="{FF2B5EF4-FFF2-40B4-BE49-F238E27FC236}">
                <a16:creationId xmlns:a16="http://schemas.microsoft.com/office/drawing/2014/main" id="{D1C089DE-DC20-4D00-AD1E-37F6188356BC}"/>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672856" y="903600"/>
            <a:ext cx="5443870" cy="3765555"/>
          </a:xfrm>
          <a:prstGeom prst="rect">
            <a:avLst/>
          </a:prstGeom>
        </p:spPr>
      </p:pic>
    </p:spTree>
    <p:extLst>
      <p:ext uri="{BB962C8B-B14F-4D97-AF65-F5344CB8AC3E}">
        <p14:creationId xmlns:p14="http://schemas.microsoft.com/office/powerpoint/2010/main" val="3617042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30"/>
                                        </p:tgtEl>
                                        <p:attrNameLst>
                                          <p:attrName>style.visibility</p:attrName>
                                        </p:attrNameLst>
                                      </p:cBhvr>
                                      <p:to>
                                        <p:strVal val="visible"/>
                                      </p:to>
                                    </p:set>
                                    <p:animEffect transition="in" filter="fade">
                                      <p:cBhvr>
                                        <p:cTn id="7" dur="2000"/>
                                        <p:tgtEl>
                                          <p:spTgt spid="130"/>
                                        </p:tgtEl>
                                      </p:cBhvr>
                                    </p:animEffect>
                                  </p:childTnLst>
                                </p:cTn>
                              </p:par>
                            </p:childTnLst>
                          </p:cTn>
                        </p:par>
                      </p:childTnLst>
                    </p:cTn>
                  </p:par>
                  <p:par>
                    <p:cTn id="8" fill="hold">
                      <p:stCondLst>
                        <p:cond delay="indefinite"/>
                      </p:stCondLst>
                      <p:childTnLst>
                        <p:par>
                          <p:cTn id="9" fill="hold">
                            <p:stCondLst>
                              <p:cond delay="0"/>
                            </p:stCondLst>
                            <p:childTnLst>
                              <p:par>
                                <p:cTn id="10" presetID="1" presetClass="mediacall" presetSubtype="0" fill="hold" nodeType="clickEffect">
                                  <p:stCondLst>
                                    <p:cond delay="0"/>
                                  </p:stCondLst>
                                  <p:childTnLst>
                                    <p:cmd type="call" cmd="playFrom(0.0)">
                                      <p:cBhvr>
                                        <p:cTn id="11" dur="1860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2" fill="hold" display="0">
                  <p:stCondLst>
                    <p:cond delay="indefinite"/>
                  </p:stCondLst>
                </p:cTn>
                <p:tgtEl>
                  <p:spTgt spid="2"/>
                </p:tgtEl>
              </p:cMediaNode>
            </p:video>
            <p:seq concurrent="1" nextAc="seek">
              <p:cTn id="13" restart="whenNotActive" fill="hold" evtFilter="cancelBubble" nodeType="interactiveSeq">
                <p:stCondLst>
                  <p:cond evt="onClick" delay="0">
                    <p:tgtEl>
                      <p:spTgt spid="2"/>
                    </p:tgtEl>
                  </p:cond>
                </p:stCondLst>
                <p:endSync evt="end" delay="0">
                  <p:rtn val="all"/>
                </p:endSync>
                <p:childTnLst>
                  <p:par>
                    <p:cTn id="14" fill="hold">
                      <p:stCondLst>
                        <p:cond delay="0"/>
                      </p:stCondLst>
                      <p:childTnLst>
                        <p:par>
                          <p:cTn id="15" fill="hold">
                            <p:stCondLst>
                              <p:cond delay="0"/>
                            </p:stCondLst>
                            <p:childTnLst>
                              <p:par>
                                <p:cTn id="16" presetID="2" presetClass="mediacall" presetSubtype="0" fill="hold" nodeType="clickEffect">
                                  <p:stCondLst>
                                    <p:cond delay="0"/>
                                  </p:stCondLst>
                                  <p:childTnLst>
                                    <p:cmd type="call" cmd="togglePause">
                                      <p:cBhvr>
                                        <p:cTn id="17"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8"/>
          <p:cNvSpPr txBox="1">
            <a:spLocks noGrp="1"/>
          </p:cNvSpPr>
          <p:nvPr>
            <p:ph type="title"/>
          </p:nvPr>
        </p:nvSpPr>
        <p:spPr>
          <a:xfrm>
            <a:off x="179512" y="971850"/>
            <a:ext cx="4131113" cy="31998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4200"/>
              <a:buNone/>
            </a:pPr>
            <a:r>
              <a:rPr lang="fr-FR" sz="4800" dirty="0"/>
              <a:t>Déploiement</a:t>
            </a:r>
            <a:endParaRPr sz="4800" dirty="0"/>
          </a:p>
        </p:txBody>
      </p:sp>
      <p:sp>
        <p:nvSpPr>
          <p:cNvPr id="140" name="Google Shape;140;p8"/>
          <p:cNvSpPr txBox="1">
            <a:spLocks noGrp="1"/>
          </p:cNvSpPr>
          <p:nvPr>
            <p:ph type="title" idx="2"/>
          </p:nvPr>
        </p:nvSpPr>
        <p:spPr>
          <a:xfrm>
            <a:off x="4849170" y="1001125"/>
            <a:ext cx="2387126" cy="1814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2000"/>
              <a:buNone/>
            </a:pPr>
            <a:r>
              <a:rPr lang="fr-FR" dirty="0"/>
              <a:t>07</a:t>
            </a:r>
            <a:endParaRPr dirty="0"/>
          </a:p>
        </p:txBody>
      </p:sp>
      <p:cxnSp>
        <p:nvCxnSpPr>
          <p:cNvPr id="141" name="Google Shape;141;p8"/>
          <p:cNvCxnSpPr/>
          <p:nvPr/>
        </p:nvCxnSpPr>
        <p:spPr>
          <a:xfrm rot="10800000" flipH="1">
            <a:off x="5001175" y="3111650"/>
            <a:ext cx="3425700" cy="2100"/>
          </a:xfrm>
          <a:prstGeom prst="straightConnector1">
            <a:avLst/>
          </a:prstGeom>
          <a:noFill/>
          <a:ln w="19050" cap="flat" cmpd="sng">
            <a:solidFill>
              <a:schemeClr val="lt2"/>
            </a:solidFill>
            <a:prstDash val="solid"/>
            <a:round/>
            <a:headEnd type="oval" w="med" len="med"/>
            <a:tailEnd type="oval" w="med" len="med"/>
          </a:ln>
        </p:spPr>
      </p:cxnSp>
    </p:spTree>
    <p:extLst>
      <p:ext uri="{BB962C8B-B14F-4D97-AF65-F5344CB8AC3E}">
        <p14:creationId xmlns:p14="http://schemas.microsoft.com/office/powerpoint/2010/main" val="3522795866"/>
      </p:ext>
    </p:extLst>
  </p:cSld>
  <p:clrMapOvr>
    <a:masterClrMapping/>
  </p:clrMapOvr>
  <p:transition>
    <p:strips dir="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7"/>
          <p:cNvSpPr txBox="1">
            <a:spLocks noGrp="1"/>
          </p:cNvSpPr>
          <p:nvPr>
            <p:ph type="title"/>
          </p:nvPr>
        </p:nvSpPr>
        <p:spPr>
          <a:xfrm>
            <a:off x="720100" y="509825"/>
            <a:ext cx="7704000" cy="572700"/>
          </a:xfrm>
          <a:prstGeom prst="rect">
            <a:avLst/>
          </a:prstGeom>
          <a:noFill/>
          <a:ln>
            <a:noFill/>
          </a:ln>
        </p:spPr>
        <p:txBody>
          <a:bodyPr spcFirstLastPara="1" wrap="square" lIns="91425" tIns="91425" rIns="91425" bIns="91425" anchor="t" anchorCtr="0">
            <a:noAutofit/>
          </a:bodyPr>
          <a:lstStyle/>
          <a:p>
            <a:pPr lvl="0"/>
            <a:r>
              <a:rPr lang="fr-FR" b="0" dirty="0">
                <a:solidFill>
                  <a:srgbClr val="D1D5DB"/>
                </a:solidFill>
                <a:latin typeface="Söhne"/>
              </a:rPr>
              <a:t>Déploiement :</a:t>
            </a:r>
            <a:endParaRPr sz="3000" dirty="0">
              <a:solidFill>
                <a:schemeClr val="accent6"/>
              </a:solidFill>
            </a:endParaRPr>
          </a:p>
        </p:txBody>
      </p:sp>
      <p:sp>
        <p:nvSpPr>
          <p:cNvPr id="131" name="Google Shape;131;p7"/>
          <p:cNvSpPr txBox="1">
            <a:spLocks noGrp="1"/>
          </p:cNvSpPr>
          <p:nvPr>
            <p:ph type="body" idx="1"/>
          </p:nvPr>
        </p:nvSpPr>
        <p:spPr>
          <a:xfrm>
            <a:off x="1124583" y="1105334"/>
            <a:ext cx="7227837" cy="3482640"/>
          </a:xfrm>
          <a:prstGeom prst="rect">
            <a:avLst/>
          </a:prstGeom>
          <a:solidFill>
            <a:schemeClr val="dk1">
              <a:alpha val="56470"/>
            </a:schemeClr>
          </a:solidFill>
          <a:ln>
            <a:noFill/>
          </a:ln>
        </p:spPr>
        <p:txBody>
          <a:bodyPr spcFirstLastPara="1" wrap="square" lIns="234000" tIns="234000" rIns="234000" bIns="91425" anchor="t" anchorCtr="0">
            <a:noAutofit/>
          </a:bodyPr>
          <a:lstStyle/>
          <a:p>
            <a:pPr algn="just">
              <a:buFont typeface="+mj-lt"/>
              <a:buAutoNum type="arabicPeriod"/>
            </a:pPr>
            <a:r>
              <a:rPr lang="fr-FR" sz="2000" b="0" i="0" dirty="0">
                <a:solidFill>
                  <a:srgbClr val="D1D5DB"/>
                </a:solidFill>
                <a:effectLst/>
                <a:latin typeface="Söhne"/>
              </a:rPr>
              <a:t>GCP est l'acronyme de Google Cloud Platform, qui est une plateforme de cloud </a:t>
            </a:r>
            <a:r>
              <a:rPr lang="fr-FR" sz="2000" b="0" i="0" dirty="0" err="1">
                <a:solidFill>
                  <a:srgbClr val="D1D5DB"/>
                </a:solidFill>
                <a:effectLst/>
                <a:latin typeface="Söhne"/>
              </a:rPr>
              <a:t>computing</a:t>
            </a:r>
            <a:r>
              <a:rPr lang="fr-FR" sz="2000" b="0" i="0" dirty="0">
                <a:solidFill>
                  <a:srgbClr val="D1D5DB"/>
                </a:solidFill>
                <a:effectLst/>
                <a:latin typeface="Söhne"/>
              </a:rPr>
              <a:t> proposée par Google. Elle permet aux utilisateurs de stocker et de gérer des données, d'exécuter des applications et des services à distance et de les rendre accessibles en ligne. </a:t>
            </a:r>
            <a:endParaRPr lang="fr-FR" sz="1400" dirty="0">
              <a:solidFill>
                <a:srgbClr val="D1D5DB"/>
              </a:solidFill>
              <a:latin typeface="Söhne"/>
            </a:endParaRPr>
          </a:p>
        </p:txBody>
      </p:sp>
      <p:sp>
        <p:nvSpPr>
          <p:cNvPr id="132" name="Google Shape;132;p7"/>
          <p:cNvSpPr txBox="1"/>
          <p:nvPr/>
        </p:nvSpPr>
        <p:spPr>
          <a:xfrm>
            <a:off x="791580" y="1563638"/>
            <a:ext cx="4968552"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Arial"/>
              <a:ea typeface="Arial"/>
              <a:cs typeface="Arial"/>
              <a:sym typeface="Arial"/>
            </a:endParaRPr>
          </a:p>
        </p:txBody>
      </p:sp>
      <p:sp>
        <p:nvSpPr>
          <p:cNvPr id="133" name="Google Shape;133;p7"/>
          <p:cNvSpPr/>
          <p:nvPr/>
        </p:nvSpPr>
        <p:spPr>
          <a:xfrm>
            <a:off x="8352420" y="4536558"/>
            <a:ext cx="612068" cy="461760"/>
          </a:xfrm>
          <a:prstGeom prst="donut">
            <a:avLst>
              <a:gd name="adj" fmla="val 25000"/>
            </a:avLst>
          </a:prstGeom>
          <a:solidFill>
            <a:schemeClr val="accent1"/>
          </a:solidFill>
          <a:ln w="25400" cap="flat" cmpd="sng">
            <a:solidFill>
              <a:srgbClr val="0825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fr-FR" sz="1500" b="0" i="0" u="none" strike="noStrike" cap="none" dirty="0">
                <a:solidFill>
                  <a:schemeClr val="lt2"/>
                </a:solidFill>
                <a:latin typeface="Arial"/>
                <a:ea typeface="Arial"/>
                <a:cs typeface="Arial"/>
                <a:sym typeface="Arial"/>
              </a:rPr>
              <a:t>14</a:t>
            </a:r>
            <a:endParaRPr sz="1500" b="0" i="0" u="none" strike="noStrike" cap="none" dirty="0">
              <a:solidFill>
                <a:schemeClr val="lt2"/>
              </a:solidFill>
              <a:latin typeface="Arial"/>
              <a:ea typeface="Arial"/>
              <a:cs typeface="Arial"/>
              <a:sym typeface="Arial"/>
            </a:endParaRPr>
          </a:p>
        </p:txBody>
      </p:sp>
      <p:pic>
        <p:nvPicPr>
          <p:cNvPr id="2" name="Picture 28" descr="Download Google Cloud Platform (GCP) Logo in SVG Vector or PNG File Format  - Logo.wine">
            <a:extLst>
              <a:ext uri="{FF2B5EF4-FFF2-40B4-BE49-F238E27FC236}">
                <a16:creationId xmlns:a16="http://schemas.microsoft.com/office/drawing/2014/main" id="{519276DC-09A1-BE13-6682-2B07CCC6FB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26033" y="2824835"/>
            <a:ext cx="2713260" cy="18088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3120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30"/>
                                        </p:tgtEl>
                                        <p:attrNameLst>
                                          <p:attrName>style.visibility</p:attrName>
                                        </p:attrNameLst>
                                      </p:cBhvr>
                                      <p:to>
                                        <p:strVal val="visible"/>
                                      </p:to>
                                    </p:set>
                                    <p:animEffect transition="in" filter="fade">
                                      <p:cBhvr>
                                        <p:cTn id="7" dur="2000"/>
                                        <p:tgtEl>
                                          <p:spTgt spid="1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9"/>
          <p:cNvSpPr txBox="1">
            <a:spLocks noGrp="1"/>
          </p:cNvSpPr>
          <p:nvPr>
            <p:ph type="title"/>
          </p:nvPr>
        </p:nvSpPr>
        <p:spPr>
          <a:xfrm>
            <a:off x="468668" y="207072"/>
            <a:ext cx="77040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000"/>
              <a:buNone/>
            </a:pPr>
            <a:r>
              <a:rPr lang="fr-FR" dirty="0">
                <a:solidFill>
                  <a:srgbClr val="009284"/>
                </a:solidFill>
              </a:rPr>
              <a:t>Les Etapes de déploiement:</a:t>
            </a:r>
            <a:br>
              <a:rPr lang="fr-FR" dirty="0">
                <a:solidFill>
                  <a:srgbClr val="009284"/>
                </a:solidFill>
              </a:rPr>
            </a:br>
            <a:r>
              <a:rPr lang="fr-FR" dirty="0">
                <a:solidFill>
                  <a:srgbClr val="009284"/>
                </a:solidFill>
              </a:rPr>
              <a:t>Création d’un projet</a:t>
            </a:r>
            <a:endParaRPr dirty="0">
              <a:solidFill>
                <a:srgbClr val="009284"/>
              </a:solidFill>
            </a:endParaRPr>
          </a:p>
        </p:txBody>
      </p:sp>
      <p:sp>
        <p:nvSpPr>
          <p:cNvPr id="147" name="Google Shape;147;p9"/>
          <p:cNvSpPr/>
          <p:nvPr/>
        </p:nvSpPr>
        <p:spPr>
          <a:xfrm>
            <a:off x="8350102" y="4587974"/>
            <a:ext cx="614386" cy="410344"/>
          </a:xfrm>
          <a:prstGeom prst="donut">
            <a:avLst>
              <a:gd name="adj" fmla="val 25000"/>
            </a:avLst>
          </a:prstGeom>
          <a:solidFill>
            <a:schemeClr val="accent1"/>
          </a:solidFill>
          <a:ln w="25400" cap="flat" cmpd="sng">
            <a:solidFill>
              <a:srgbClr val="0825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fr-FR" sz="1500" b="0" i="0" u="none" strike="noStrike" cap="none" dirty="0">
                <a:solidFill>
                  <a:schemeClr val="lt2"/>
                </a:solidFill>
                <a:latin typeface="Arial"/>
                <a:ea typeface="Arial"/>
                <a:cs typeface="Arial"/>
                <a:sym typeface="Arial"/>
              </a:rPr>
              <a:t>15</a:t>
            </a:r>
            <a:endParaRPr sz="1500" b="0" i="0" u="none" strike="noStrike" cap="none" dirty="0">
              <a:solidFill>
                <a:schemeClr val="lt2"/>
              </a:solidFill>
              <a:latin typeface="Arial"/>
              <a:ea typeface="Arial"/>
              <a:cs typeface="Arial"/>
              <a:sym typeface="Arial"/>
            </a:endParaRPr>
          </a:p>
        </p:txBody>
      </p:sp>
      <p:pic>
        <p:nvPicPr>
          <p:cNvPr id="3" name="Picture 2">
            <a:extLst>
              <a:ext uri="{FF2B5EF4-FFF2-40B4-BE49-F238E27FC236}">
                <a16:creationId xmlns:a16="http://schemas.microsoft.com/office/drawing/2014/main" id="{CB731E04-6C1F-C8CA-713B-C7681DE25CD2}"/>
              </a:ext>
            </a:extLst>
          </p:cNvPr>
          <p:cNvPicPr>
            <a:picLocks noChangeAspect="1"/>
          </p:cNvPicPr>
          <p:nvPr/>
        </p:nvPicPr>
        <p:blipFill>
          <a:blip r:embed="rId3"/>
          <a:stretch>
            <a:fillRect/>
          </a:stretch>
        </p:blipFill>
        <p:spPr>
          <a:xfrm>
            <a:off x="891219" y="1308716"/>
            <a:ext cx="7458884" cy="3367313"/>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9"/>
          <p:cNvSpPr txBox="1">
            <a:spLocks noGrp="1"/>
          </p:cNvSpPr>
          <p:nvPr>
            <p:ph type="title"/>
          </p:nvPr>
        </p:nvSpPr>
        <p:spPr>
          <a:xfrm>
            <a:off x="468668" y="207072"/>
            <a:ext cx="77040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000"/>
              <a:buNone/>
            </a:pPr>
            <a:r>
              <a:rPr lang="fr-FR" dirty="0">
                <a:solidFill>
                  <a:srgbClr val="009284"/>
                </a:solidFill>
              </a:rPr>
              <a:t>Les Etapes de déploiement:</a:t>
            </a:r>
            <a:br>
              <a:rPr lang="fr-FR" dirty="0">
                <a:solidFill>
                  <a:srgbClr val="009284"/>
                </a:solidFill>
              </a:rPr>
            </a:br>
            <a:r>
              <a:rPr lang="fr-FR" dirty="0">
                <a:solidFill>
                  <a:srgbClr val="009284"/>
                </a:solidFill>
              </a:rPr>
              <a:t>Création </a:t>
            </a:r>
            <a:r>
              <a:rPr lang="fr-FR" dirty="0" err="1">
                <a:solidFill>
                  <a:srgbClr val="009284"/>
                </a:solidFill>
              </a:rPr>
              <a:t>Bucket</a:t>
            </a:r>
            <a:endParaRPr dirty="0">
              <a:solidFill>
                <a:srgbClr val="009284"/>
              </a:solidFill>
            </a:endParaRPr>
          </a:p>
        </p:txBody>
      </p:sp>
      <p:sp>
        <p:nvSpPr>
          <p:cNvPr id="147" name="Google Shape;147;p9"/>
          <p:cNvSpPr/>
          <p:nvPr/>
        </p:nvSpPr>
        <p:spPr>
          <a:xfrm>
            <a:off x="8378456" y="4587974"/>
            <a:ext cx="586032" cy="410344"/>
          </a:xfrm>
          <a:prstGeom prst="donut">
            <a:avLst>
              <a:gd name="adj" fmla="val 25000"/>
            </a:avLst>
          </a:prstGeom>
          <a:solidFill>
            <a:schemeClr val="accent1"/>
          </a:solidFill>
          <a:ln w="25400" cap="flat" cmpd="sng">
            <a:solidFill>
              <a:srgbClr val="0825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fr-FR" sz="1500" b="0" i="0" u="none" strike="noStrike" cap="none" dirty="0">
                <a:solidFill>
                  <a:schemeClr val="lt2"/>
                </a:solidFill>
                <a:latin typeface="Arial"/>
                <a:ea typeface="Arial"/>
                <a:cs typeface="Arial"/>
                <a:sym typeface="Arial"/>
              </a:rPr>
              <a:t>16</a:t>
            </a:r>
            <a:endParaRPr sz="1500" b="0" i="0" u="none" strike="noStrike" cap="none" dirty="0">
              <a:solidFill>
                <a:schemeClr val="lt2"/>
              </a:solidFill>
              <a:latin typeface="Arial"/>
              <a:ea typeface="Arial"/>
              <a:cs typeface="Arial"/>
              <a:sym typeface="Arial"/>
            </a:endParaRPr>
          </a:p>
        </p:txBody>
      </p:sp>
      <p:pic>
        <p:nvPicPr>
          <p:cNvPr id="4" name="Picture 3">
            <a:extLst>
              <a:ext uri="{FF2B5EF4-FFF2-40B4-BE49-F238E27FC236}">
                <a16:creationId xmlns:a16="http://schemas.microsoft.com/office/drawing/2014/main" id="{AD271D23-143E-7B52-4D5F-2522DDF79318}"/>
              </a:ext>
            </a:extLst>
          </p:cNvPr>
          <p:cNvPicPr>
            <a:picLocks noChangeAspect="1"/>
          </p:cNvPicPr>
          <p:nvPr/>
        </p:nvPicPr>
        <p:blipFill>
          <a:blip r:embed="rId3"/>
          <a:stretch>
            <a:fillRect/>
          </a:stretch>
        </p:blipFill>
        <p:spPr>
          <a:xfrm>
            <a:off x="888383" y="1309840"/>
            <a:ext cx="3585881" cy="3626588"/>
          </a:xfrm>
          <a:prstGeom prst="rect">
            <a:avLst/>
          </a:prstGeom>
        </p:spPr>
      </p:pic>
      <p:pic>
        <p:nvPicPr>
          <p:cNvPr id="6" name="Picture 5">
            <a:extLst>
              <a:ext uri="{FF2B5EF4-FFF2-40B4-BE49-F238E27FC236}">
                <a16:creationId xmlns:a16="http://schemas.microsoft.com/office/drawing/2014/main" id="{0738F058-A33D-F24F-2C77-689F130175F2}"/>
              </a:ext>
            </a:extLst>
          </p:cNvPr>
          <p:cNvPicPr>
            <a:picLocks noChangeAspect="1"/>
          </p:cNvPicPr>
          <p:nvPr/>
        </p:nvPicPr>
        <p:blipFill>
          <a:blip r:embed="rId4"/>
          <a:stretch>
            <a:fillRect/>
          </a:stretch>
        </p:blipFill>
        <p:spPr>
          <a:xfrm>
            <a:off x="4761886" y="2303779"/>
            <a:ext cx="4139150" cy="1112816"/>
          </a:xfrm>
          <a:prstGeom prst="rect">
            <a:avLst/>
          </a:prstGeom>
        </p:spPr>
      </p:pic>
    </p:spTree>
    <p:extLst>
      <p:ext uri="{BB962C8B-B14F-4D97-AF65-F5344CB8AC3E}">
        <p14:creationId xmlns:p14="http://schemas.microsoft.com/office/powerpoint/2010/main" val="29687103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9"/>
          <p:cNvSpPr txBox="1">
            <a:spLocks noGrp="1"/>
          </p:cNvSpPr>
          <p:nvPr>
            <p:ph type="title"/>
          </p:nvPr>
        </p:nvSpPr>
        <p:spPr>
          <a:xfrm>
            <a:off x="468668" y="207072"/>
            <a:ext cx="77040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000"/>
              <a:buNone/>
            </a:pPr>
            <a:r>
              <a:rPr lang="fr-FR" dirty="0">
                <a:solidFill>
                  <a:srgbClr val="009284"/>
                </a:solidFill>
              </a:rPr>
              <a:t>Importation de Modèle</a:t>
            </a:r>
            <a:endParaRPr dirty="0">
              <a:solidFill>
                <a:srgbClr val="009284"/>
              </a:solidFill>
            </a:endParaRPr>
          </a:p>
        </p:txBody>
      </p:sp>
      <p:sp>
        <p:nvSpPr>
          <p:cNvPr id="147" name="Google Shape;147;p9"/>
          <p:cNvSpPr/>
          <p:nvPr/>
        </p:nvSpPr>
        <p:spPr>
          <a:xfrm>
            <a:off x="8341954" y="4587974"/>
            <a:ext cx="622534" cy="410344"/>
          </a:xfrm>
          <a:prstGeom prst="donut">
            <a:avLst>
              <a:gd name="adj" fmla="val 25000"/>
            </a:avLst>
          </a:prstGeom>
          <a:solidFill>
            <a:schemeClr val="accent1"/>
          </a:solidFill>
          <a:ln w="25400" cap="flat" cmpd="sng">
            <a:solidFill>
              <a:srgbClr val="0825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fr-FR" sz="1500" dirty="0">
                <a:solidFill>
                  <a:schemeClr val="lt2"/>
                </a:solidFill>
              </a:rPr>
              <a:t>17</a:t>
            </a:r>
            <a:endParaRPr sz="1500" b="0" i="0" u="none" strike="noStrike" cap="none" dirty="0">
              <a:solidFill>
                <a:schemeClr val="lt2"/>
              </a:solidFill>
              <a:latin typeface="Arial"/>
              <a:ea typeface="Arial"/>
              <a:cs typeface="Arial"/>
              <a:sym typeface="Arial"/>
            </a:endParaRPr>
          </a:p>
        </p:txBody>
      </p:sp>
      <p:pic>
        <p:nvPicPr>
          <p:cNvPr id="3" name="Picture 2">
            <a:extLst>
              <a:ext uri="{FF2B5EF4-FFF2-40B4-BE49-F238E27FC236}">
                <a16:creationId xmlns:a16="http://schemas.microsoft.com/office/drawing/2014/main" id="{660988D2-B87E-B305-50D3-A177F738E31B}"/>
              </a:ext>
            </a:extLst>
          </p:cNvPr>
          <p:cNvPicPr>
            <a:picLocks noChangeAspect="1"/>
          </p:cNvPicPr>
          <p:nvPr/>
        </p:nvPicPr>
        <p:blipFill>
          <a:blip r:embed="rId3"/>
          <a:stretch>
            <a:fillRect/>
          </a:stretch>
        </p:blipFill>
        <p:spPr>
          <a:xfrm>
            <a:off x="637953" y="932307"/>
            <a:ext cx="7704001" cy="3766822"/>
          </a:xfrm>
          <a:prstGeom prst="rect">
            <a:avLst/>
          </a:prstGeom>
        </p:spPr>
      </p:pic>
    </p:spTree>
    <p:extLst>
      <p:ext uri="{BB962C8B-B14F-4D97-AF65-F5344CB8AC3E}">
        <p14:creationId xmlns:p14="http://schemas.microsoft.com/office/powerpoint/2010/main" val="205085329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9"/>
          <p:cNvSpPr txBox="1">
            <a:spLocks noGrp="1"/>
          </p:cNvSpPr>
          <p:nvPr>
            <p:ph type="title"/>
          </p:nvPr>
        </p:nvSpPr>
        <p:spPr>
          <a:xfrm>
            <a:off x="468668" y="207072"/>
            <a:ext cx="77040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000"/>
              <a:buNone/>
            </a:pPr>
            <a:r>
              <a:rPr lang="fr-FR" dirty="0">
                <a:solidFill>
                  <a:srgbClr val="009284"/>
                </a:solidFill>
              </a:rPr>
              <a:t>Création d’une fonction</a:t>
            </a:r>
            <a:endParaRPr dirty="0">
              <a:solidFill>
                <a:srgbClr val="009284"/>
              </a:solidFill>
            </a:endParaRPr>
          </a:p>
        </p:txBody>
      </p:sp>
      <p:sp>
        <p:nvSpPr>
          <p:cNvPr id="147" name="Google Shape;147;p9"/>
          <p:cNvSpPr/>
          <p:nvPr/>
        </p:nvSpPr>
        <p:spPr>
          <a:xfrm>
            <a:off x="8378456" y="4587974"/>
            <a:ext cx="586032" cy="410344"/>
          </a:xfrm>
          <a:prstGeom prst="donut">
            <a:avLst>
              <a:gd name="adj" fmla="val 25000"/>
            </a:avLst>
          </a:prstGeom>
          <a:solidFill>
            <a:schemeClr val="accent1"/>
          </a:solidFill>
          <a:ln w="25400" cap="flat" cmpd="sng">
            <a:solidFill>
              <a:srgbClr val="0825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fr-FR" sz="1500" b="0" i="0" u="none" strike="noStrike" cap="none" dirty="0">
                <a:solidFill>
                  <a:schemeClr val="lt2"/>
                </a:solidFill>
                <a:latin typeface="Arial"/>
                <a:ea typeface="Arial"/>
                <a:cs typeface="Arial"/>
                <a:sym typeface="Arial"/>
              </a:rPr>
              <a:t>18</a:t>
            </a:r>
            <a:endParaRPr sz="1500" b="0" i="0" u="none" strike="noStrike" cap="none" dirty="0">
              <a:solidFill>
                <a:schemeClr val="lt2"/>
              </a:solidFill>
              <a:latin typeface="Arial"/>
              <a:ea typeface="Arial"/>
              <a:cs typeface="Arial"/>
              <a:sym typeface="Arial"/>
            </a:endParaRPr>
          </a:p>
        </p:txBody>
      </p:sp>
      <p:pic>
        <p:nvPicPr>
          <p:cNvPr id="4" name="Picture 3">
            <a:extLst>
              <a:ext uri="{FF2B5EF4-FFF2-40B4-BE49-F238E27FC236}">
                <a16:creationId xmlns:a16="http://schemas.microsoft.com/office/drawing/2014/main" id="{FCDF9796-F526-CB55-7EE5-5DFF3BEE1FF0}"/>
              </a:ext>
            </a:extLst>
          </p:cNvPr>
          <p:cNvPicPr>
            <a:picLocks noChangeAspect="1"/>
          </p:cNvPicPr>
          <p:nvPr/>
        </p:nvPicPr>
        <p:blipFill>
          <a:blip r:embed="rId3"/>
          <a:stretch>
            <a:fillRect/>
          </a:stretch>
        </p:blipFill>
        <p:spPr>
          <a:xfrm>
            <a:off x="708248" y="1235113"/>
            <a:ext cx="2843028" cy="2843028"/>
          </a:xfrm>
          <a:prstGeom prst="rect">
            <a:avLst/>
          </a:prstGeom>
        </p:spPr>
      </p:pic>
      <p:sp>
        <p:nvSpPr>
          <p:cNvPr id="5" name="Rectangle 4">
            <a:extLst>
              <a:ext uri="{FF2B5EF4-FFF2-40B4-BE49-F238E27FC236}">
                <a16:creationId xmlns:a16="http://schemas.microsoft.com/office/drawing/2014/main" id="{5877DEF8-A712-E18E-01E7-9A1D1447AB30}"/>
              </a:ext>
            </a:extLst>
          </p:cNvPr>
          <p:cNvSpPr/>
          <p:nvPr/>
        </p:nvSpPr>
        <p:spPr>
          <a:xfrm>
            <a:off x="708248" y="2078100"/>
            <a:ext cx="2843028" cy="4936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7" name="Picture 6">
            <a:extLst>
              <a:ext uri="{FF2B5EF4-FFF2-40B4-BE49-F238E27FC236}">
                <a16:creationId xmlns:a16="http://schemas.microsoft.com/office/drawing/2014/main" id="{8A8E302A-60D4-D00F-0E58-CAFCFA8EE24F}"/>
              </a:ext>
            </a:extLst>
          </p:cNvPr>
          <p:cNvPicPr>
            <a:picLocks noChangeAspect="1"/>
          </p:cNvPicPr>
          <p:nvPr/>
        </p:nvPicPr>
        <p:blipFill>
          <a:blip r:embed="rId4"/>
          <a:stretch>
            <a:fillRect/>
          </a:stretch>
        </p:blipFill>
        <p:spPr>
          <a:xfrm>
            <a:off x="4457997" y="1235113"/>
            <a:ext cx="4232347" cy="2843027"/>
          </a:xfrm>
          <a:prstGeom prst="rect">
            <a:avLst/>
          </a:prstGeom>
        </p:spPr>
      </p:pic>
    </p:spTree>
    <p:extLst>
      <p:ext uri="{BB962C8B-B14F-4D97-AF65-F5344CB8AC3E}">
        <p14:creationId xmlns:p14="http://schemas.microsoft.com/office/powerpoint/2010/main" val="28318546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9"/>
          <p:cNvSpPr txBox="1">
            <a:spLocks noGrp="1"/>
          </p:cNvSpPr>
          <p:nvPr>
            <p:ph type="title"/>
          </p:nvPr>
        </p:nvSpPr>
        <p:spPr>
          <a:xfrm>
            <a:off x="468668" y="207072"/>
            <a:ext cx="77040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000"/>
              <a:buNone/>
            </a:pPr>
            <a:r>
              <a:rPr lang="fr-FR" dirty="0">
                <a:solidFill>
                  <a:srgbClr val="009284"/>
                </a:solidFill>
              </a:rPr>
              <a:t>Création d’une fonction</a:t>
            </a:r>
            <a:endParaRPr dirty="0">
              <a:solidFill>
                <a:srgbClr val="009284"/>
              </a:solidFill>
            </a:endParaRPr>
          </a:p>
        </p:txBody>
      </p:sp>
      <p:sp>
        <p:nvSpPr>
          <p:cNvPr id="147" name="Google Shape;147;p9"/>
          <p:cNvSpPr/>
          <p:nvPr/>
        </p:nvSpPr>
        <p:spPr>
          <a:xfrm>
            <a:off x="8378456" y="4587974"/>
            <a:ext cx="586032" cy="410344"/>
          </a:xfrm>
          <a:prstGeom prst="donut">
            <a:avLst>
              <a:gd name="adj" fmla="val 25000"/>
            </a:avLst>
          </a:prstGeom>
          <a:solidFill>
            <a:schemeClr val="accent1"/>
          </a:solidFill>
          <a:ln w="25400" cap="flat" cmpd="sng">
            <a:solidFill>
              <a:srgbClr val="0825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fr-FR" sz="1500" b="0" i="0" u="none" strike="noStrike" cap="none" dirty="0">
                <a:solidFill>
                  <a:schemeClr val="lt2"/>
                </a:solidFill>
                <a:latin typeface="Arial"/>
                <a:ea typeface="Arial"/>
                <a:cs typeface="Arial"/>
                <a:sym typeface="Arial"/>
              </a:rPr>
              <a:t>19</a:t>
            </a:r>
            <a:endParaRPr sz="1500" b="0" i="0" u="none" strike="noStrike" cap="none" dirty="0">
              <a:solidFill>
                <a:schemeClr val="lt2"/>
              </a:solidFill>
              <a:latin typeface="Arial"/>
              <a:ea typeface="Arial"/>
              <a:cs typeface="Arial"/>
              <a:sym typeface="Arial"/>
            </a:endParaRPr>
          </a:p>
        </p:txBody>
      </p:sp>
      <p:pic>
        <p:nvPicPr>
          <p:cNvPr id="3" name="Picture 2">
            <a:extLst>
              <a:ext uri="{FF2B5EF4-FFF2-40B4-BE49-F238E27FC236}">
                <a16:creationId xmlns:a16="http://schemas.microsoft.com/office/drawing/2014/main" id="{5B7F9B26-1757-FFC0-28CD-522BDF0730E5}"/>
              </a:ext>
            </a:extLst>
          </p:cNvPr>
          <p:cNvPicPr>
            <a:picLocks noChangeAspect="1"/>
          </p:cNvPicPr>
          <p:nvPr/>
        </p:nvPicPr>
        <p:blipFill>
          <a:blip r:embed="rId3"/>
          <a:stretch>
            <a:fillRect/>
          </a:stretch>
        </p:blipFill>
        <p:spPr>
          <a:xfrm>
            <a:off x="468668" y="1231647"/>
            <a:ext cx="3529784" cy="2465334"/>
          </a:xfrm>
          <a:prstGeom prst="rect">
            <a:avLst/>
          </a:prstGeom>
        </p:spPr>
      </p:pic>
      <p:pic>
        <p:nvPicPr>
          <p:cNvPr id="8" name="Picture 7">
            <a:extLst>
              <a:ext uri="{FF2B5EF4-FFF2-40B4-BE49-F238E27FC236}">
                <a16:creationId xmlns:a16="http://schemas.microsoft.com/office/drawing/2014/main" id="{1EF23A4B-A04D-E13D-2524-2D71B03E7FB9}"/>
              </a:ext>
            </a:extLst>
          </p:cNvPr>
          <p:cNvPicPr>
            <a:picLocks noChangeAspect="1"/>
          </p:cNvPicPr>
          <p:nvPr/>
        </p:nvPicPr>
        <p:blipFill>
          <a:blip r:embed="rId4"/>
          <a:stretch>
            <a:fillRect/>
          </a:stretch>
        </p:blipFill>
        <p:spPr>
          <a:xfrm>
            <a:off x="4939303" y="850674"/>
            <a:ext cx="3098912" cy="3942472"/>
          </a:xfrm>
          <a:prstGeom prst="rect">
            <a:avLst/>
          </a:prstGeom>
        </p:spPr>
      </p:pic>
    </p:spTree>
    <p:extLst>
      <p:ext uri="{BB962C8B-B14F-4D97-AF65-F5344CB8AC3E}">
        <p14:creationId xmlns:p14="http://schemas.microsoft.com/office/powerpoint/2010/main" val="26227494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9"/>
          <p:cNvSpPr txBox="1">
            <a:spLocks noGrp="1"/>
          </p:cNvSpPr>
          <p:nvPr>
            <p:ph type="title"/>
          </p:nvPr>
        </p:nvSpPr>
        <p:spPr>
          <a:xfrm>
            <a:off x="468668" y="207072"/>
            <a:ext cx="77040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000"/>
              <a:buNone/>
            </a:pPr>
            <a:r>
              <a:rPr lang="fr-FR" dirty="0">
                <a:solidFill>
                  <a:srgbClr val="009284"/>
                </a:solidFill>
              </a:rPr>
              <a:t>Importation de code source</a:t>
            </a:r>
            <a:endParaRPr dirty="0">
              <a:solidFill>
                <a:srgbClr val="009284"/>
              </a:solidFill>
            </a:endParaRPr>
          </a:p>
        </p:txBody>
      </p:sp>
      <p:sp>
        <p:nvSpPr>
          <p:cNvPr id="147" name="Google Shape;147;p9"/>
          <p:cNvSpPr/>
          <p:nvPr/>
        </p:nvSpPr>
        <p:spPr>
          <a:xfrm>
            <a:off x="8399721" y="4587974"/>
            <a:ext cx="564767" cy="410344"/>
          </a:xfrm>
          <a:prstGeom prst="donut">
            <a:avLst>
              <a:gd name="adj" fmla="val 25000"/>
            </a:avLst>
          </a:prstGeom>
          <a:solidFill>
            <a:schemeClr val="accent1"/>
          </a:solidFill>
          <a:ln w="25400" cap="flat" cmpd="sng">
            <a:solidFill>
              <a:srgbClr val="0825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fr-FR" sz="1500" b="0" i="0" u="none" strike="noStrike" cap="none" dirty="0">
                <a:solidFill>
                  <a:schemeClr val="lt2"/>
                </a:solidFill>
                <a:latin typeface="Arial"/>
                <a:ea typeface="Arial"/>
                <a:cs typeface="Arial"/>
                <a:sym typeface="Arial"/>
              </a:rPr>
              <a:t>20</a:t>
            </a:r>
            <a:endParaRPr sz="1500" b="0" i="0" u="none" strike="noStrike" cap="none" dirty="0">
              <a:solidFill>
                <a:schemeClr val="lt2"/>
              </a:solidFill>
              <a:latin typeface="Arial"/>
              <a:ea typeface="Arial"/>
              <a:cs typeface="Arial"/>
              <a:sym typeface="Arial"/>
            </a:endParaRPr>
          </a:p>
        </p:txBody>
      </p:sp>
      <p:pic>
        <p:nvPicPr>
          <p:cNvPr id="11" name="Picture 10">
            <a:extLst>
              <a:ext uri="{FF2B5EF4-FFF2-40B4-BE49-F238E27FC236}">
                <a16:creationId xmlns:a16="http://schemas.microsoft.com/office/drawing/2014/main" id="{C0519BAE-C67A-AD33-24F7-B7378CF8C1BB}"/>
              </a:ext>
            </a:extLst>
          </p:cNvPr>
          <p:cNvPicPr>
            <a:picLocks noChangeAspect="1"/>
          </p:cNvPicPr>
          <p:nvPr/>
        </p:nvPicPr>
        <p:blipFill>
          <a:blip r:embed="rId3"/>
          <a:stretch>
            <a:fillRect/>
          </a:stretch>
        </p:blipFill>
        <p:spPr>
          <a:xfrm>
            <a:off x="395536" y="958337"/>
            <a:ext cx="3889557" cy="3535691"/>
          </a:xfrm>
          <a:prstGeom prst="rect">
            <a:avLst/>
          </a:prstGeom>
        </p:spPr>
      </p:pic>
      <p:pic>
        <p:nvPicPr>
          <p:cNvPr id="13" name="Picture 12">
            <a:extLst>
              <a:ext uri="{FF2B5EF4-FFF2-40B4-BE49-F238E27FC236}">
                <a16:creationId xmlns:a16="http://schemas.microsoft.com/office/drawing/2014/main" id="{6E1BC2B3-43F9-B192-FFD8-82F89A599852}"/>
              </a:ext>
            </a:extLst>
          </p:cNvPr>
          <p:cNvPicPr>
            <a:picLocks noChangeAspect="1"/>
          </p:cNvPicPr>
          <p:nvPr/>
        </p:nvPicPr>
        <p:blipFill>
          <a:blip r:embed="rId4"/>
          <a:stretch>
            <a:fillRect/>
          </a:stretch>
        </p:blipFill>
        <p:spPr>
          <a:xfrm>
            <a:off x="4547362" y="958337"/>
            <a:ext cx="4201102" cy="3535691"/>
          </a:xfrm>
          <a:prstGeom prst="rect">
            <a:avLst/>
          </a:prstGeom>
        </p:spPr>
      </p:pic>
    </p:spTree>
    <p:extLst>
      <p:ext uri="{BB962C8B-B14F-4D97-AF65-F5344CB8AC3E}">
        <p14:creationId xmlns:p14="http://schemas.microsoft.com/office/powerpoint/2010/main" val="4827634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3"/>
          <p:cNvSpPr txBox="1">
            <a:spLocks noGrp="1"/>
          </p:cNvSpPr>
          <p:nvPr>
            <p:ph type="title"/>
          </p:nvPr>
        </p:nvSpPr>
        <p:spPr>
          <a:xfrm>
            <a:off x="179512" y="971850"/>
            <a:ext cx="4131113" cy="31998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4200"/>
              <a:buNone/>
            </a:pPr>
            <a:r>
              <a:rPr lang="fr-FR" sz="4800"/>
              <a:t>Introduction</a:t>
            </a:r>
            <a:endParaRPr sz="4800"/>
          </a:p>
        </p:txBody>
      </p:sp>
      <p:sp>
        <p:nvSpPr>
          <p:cNvPr id="97" name="Google Shape;97;p3"/>
          <p:cNvSpPr txBox="1">
            <a:spLocks noGrp="1"/>
          </p:cNvSpPr>
          <p:nvPr>
            <p:ph type="title" idx="2"/>
          </p:nvPr>
        </p:nvSpPr>
        <p:spPr>
          <a:xfrm>
            <a:off x="4849170" y="1001125"/>
            <a:ext cx="2026800" cy="1814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2000"/>
              <a:buNone/>
            </a:pPr>
            <a:r>
              <a:rPr lang="fr-FR"/>
              <a:t>01</a:t>
            </a:r>
            <a:endParaRPr/>
          </a:p>
        </p:txBody>
      </p:sp>
      <p:cxnSp>
        <p:nvCxnSpPr>
          <p:cNvPr id="98" name="Google Shape;98;p3"/>
          <p:cNvCxnSpPr/>
          <p:nvPr/>
        </p:nvCxnSpPr>
        <p:spPr>
          <a:xfrm rot="10800000" flipH="1">
            <a:off x="5001175" y="3111650"/>
            <a:ext cx="3425700" cy="2100"/>
          </a:xfrm>
          <a:prstGeom prst="straightConnector1">
            <a:avLst/>
          </a:prstGeom>
          <a:noFill/>
          <a:ln w="19050" cap="flat" cmpd="sng">
            <a:solidFill>
              <a:schemeClr val="lt2"/>
            </a:solidFill>
            <a:prstDash val="solid"/>
            <a:round/>
            <a:headEnd type="oval" w="med" len="med"/>
            <a:tailEnd type="oval" w="med" len="med"/>
          </a:ln>
        </p:spPr>
      </p:cxnSp>
    </p:spTree>
  </p:cSld>
  <p:clrMapOvr>
    <a:masterClrMapping/>
  </p:clrMapOvr>
  <p:transition>
    <p:strips dir="ru"/>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10"/>
          <p:cNvSpPr txBox="1">
            <a:spLocks noGrp="1"/>
          </p:cNvSpPr>
          <p:nvPr>
            <p:ph type="title"/>
          </p:nvPr>
        </p:nvSpPr>
        <p:spPr>
          <a:xfrm>
            <a:off x="179512" y="971850"/>
            <a:ext cx="4131113" cy="31998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4200"/>
              <a:buNone/>
            </a:pPr>
            <a:r>
              <a:rPr lang="fr-FR" sz="4800" dirty="0"/>
              <a:t>Conclusion</a:t>
            </a:r>
            <a:endParaRPr sz="4800" dirty="0"/>
          </a:p>
        </p:txBody>
      </p:sp>
      <p:sp>
        <p:nvSpPr>
          <p:cNvPr id="155" name="Google Shape;155;p10"/>
          <p:cNvSpPr txBox="1">
            <a:spLocks noGrp="1"/>
          </p:cNvSpPr>
          <p:nvPr>
            <p:ph type="title" idx="2"/>
          </p:nvPr>
        </p:nvSpPr>
        <p:spPr>
          <a:xfrm>
            <a:off x="4849170" y="1001125"/>
            <a:ext cx="2315118" cy="1814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2000"/>
              <a:buNone/>
            </a:pPr>
            <a:r>
              <a:rPr lang="fr-FR" dirty="0"/>
              <a:t>08</a:t>
            </a:r>
            <a:endParaRPr dirty="0"/>
          </a:p>
        </p:txBody>
      </p:sp>
      <p:cxnSp>
        <p:nvCxnSpPr>
          <p:cNvPr id="156" name="Google Shape;156;p10"/>
          <p:cNvCxnSpPr/>
          <p:nvPr/>
        </p:nvCxnSpPr>
        <p:spPr>
          <a:xfrm rot="10800000" flipH="1">
            <a:off x="5001175" y="3111650"/>
            <a:ext cx="3425700" cy="2100"/>
          </a:xfrm>
          <a:prstGeom prst="straightConnector1">
            <a:avLst/>
          </a:prstGeom>
          <a:noFill/>
          <a:ln w="19050" cap="flat" cmpd="sng">
            <a:solidFill>
              <a:schemeClr val="lt2"/>
            </a:solidFill>
            <a:prstDash val="solid"/>
            <a:round/>
            <a:headEnd type="oval" w="med" len="med"/>
            <a:tailEnd type="oval" w="med" len="med"/>
          </a:ln>
        </p:spPr>
      </p:cxnSp>
    </p:spTree>
  </p:cSld>
  <p:clrMapOvr>
    <a:masterClrMapping/>
  </p:clrMapOvr>
  <p:transition>
    <p:strips dir="ru"/>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30"/>
          <p:cNvSpPr txBox="1">
            <a:spLocks noGrp="1"/>
          </p:cNvSpPr>
          <p:nvPr>
            <p:ph type="title"/>
          </p:nvPr>
        </p:nvSpPr>
        <p:spPr>
          <a:xfrm>
            <a:off x="720000" y="267494"/>
            <a:ext cx="77040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000"/>
              <a:buNone/>
            </a:pPr>
            <a:r>
              <a:rPr lang="fr-FR">
                <a:solidFill>
                  <a:srgbClr val="ADBCC3"/>
                </a:solidFill>
              </a:rPr>
              <a:t>Conclusion</a:t>
            </a:r>
            <a:endParaRPr>
              <a:solidFill>
                <a:srgbClr val="ADBCC3"/>
              </a:solidFill>
            </a:endParaRPr>
          </a:p>
        </p:txBody>
      </p:sp>
      <p:pic>
        <p:nvPicPr>
          <p:cNvPr id="352" name="Google Shape;352;p30"/>
          <p:cNvPicPr preferRelativeResize="0"/>
          <p:nvPr/>
        </p:nvPicPr>
        <p:blipFill rotWithShape="1">
          <a:blip r:embed="rId3">
            <a:alphaModFix/>
          </a:blip>
          <a:srcRect l="25301" r="25297"/>
          <a:stretch/>
        </p:blipFill>
        <p:spPr>
          <a:xfrm>
            <a:off x="6084168" y="1203598"/>
            <a:ext cx="2845450" cy="3240024"/>
          </a:xfrm>
          <a:prstGeom prst="rect">
            <a:avLst/>
          </a:prstGeom>
          <a:noFill/>
          <a:ln>
            <a:noFill/>
          </a:ln>
        </p:spPr>
      </p:pic>
      <p:sp>
        <p:nvSpPr>
          <p:cNvPr id="353" name="Google Shape;353;p30"/>
          <p:cNvSpPr/>
          <p:nvPr/>
        </p:nvSpPr>
        <p:spPr>
          <a:xfrm>
            <a:off x="8388424" y="4515966"/>
            <a:ext cx="576064" cy="482352"/>
          </a:xfrm>
          <a:prstGeom prst="donut">
            <a:avLst>
              <a:gd name="adj" fmla="val 25000"/>
            </a:avLst>
          </a:prstGeom>
          <a:solidFill>
            <a:srgbClr val="004B5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fr-FR" sz="1500" b="0" i="0" u="none" strike="noStrike" cap="none" dirty="0">
                <a:solidFill>
                  <a:schemeClr val="lt2"/>
                </a:solidFill>
                <a:latin typeface="Arial"/>
                <a:ea typeface="Arial"/>
                <a:cs typeface="Arial"/>
                <a:sym typeface="Arial"/>
              </a:rPr>
              <a:t>21</a:t>
            </a:r>
            <a:endParaRPr sz="1500" b="0" i="0" u="none" strike="noStrike" cap="none" dirty="0">
              <a:solidFill>
                <a:schemeClr val="lt2"/>
              </a:solidFill>
              <a:latin typeface="Arial"/>
              <a:ea typeface="Arial"/>
              <a:cs typeface="Arial"/>
              <a:sym typeface="Arial"/>
            </a:endParaRPr>
          </a:p>
        </p:txBody>
      </p:sp>
      <p:sp>
        <p:nvSpPr>
          <p:cNvPr id="354" name="Google Shape;354;p30"/>
          <p:cNvSpPr/>
          <p:nvPr/>
        </p:nvSpPr>
        <p:spPr>
          <a:xfrm>
            <a:off x="539552" y="1131590"/>
            <a:ext cx="3759682" cy="1061789"/>
          </a:xfrm>
          <a:prstGeom prst="rect">
            <a:avLst/>
          </a:prstGeom>
          <a:noFill/>
          <a:ln>
            <a:noFill/>
          </a:ln>
        </p:spPr>
        <p:txBody>
          <a:bodyPr spcFirstLastPara="1" wrap="square" lIns="91425" tIns="45700" rIns="91425" bIns="45700" anchor="t" anchorCtr="0">
            <a:spAutoFit/>
          </a:bodyPr>
          <a:lstStyle/>
          <a:p>
            <a:pPr marL="0" marR="0" lvl="0" indent="0" algn="just" rtl="0">
              <a:lnSpc>
                <a:spcPct val="150000"/>
              </a:lnSpc>
              <a:spcBef>
                <a:spcPts val="0"/>
              </a:spcBef>
              <a:spcAft>
                <a:spcPts val="0"/>
              </a:spcAft>
              <a:buNone/>
            </a:pPr>
            <a:r>
              <a:rPr lang="fr-FR" sz="1400" b="0" i="0" u="none" strike="noStrike" cap="none" dirty="0">
                <a:solidFill>
                  <a:schemeClr val="lt1"/>
                </a:solidFill>
                <a:latin typeface="Times New Roman"/>
                <a:ea typeface="Times New Roman"/>
                <a:cs typeface="Times New Roman"/>
                <a:sym typeface="Times New Roman"/>
              </a:rPr>
              <a:t>On a donc l’occasion de mettre en place un projet </a:t>
            </a:r>
            <a:r>
              <a:rPr lang="fr-FR" sz="1400" b="0" i="0" u="none" strike="noStrike" cap="none" dirty="0" err="1">
                <a:solidFill>
                  <a:schemeClr val="lt1"/>
                </a:solidFill>
                <a:latin typeface="Times New Roman"/>
                <a:ea typeface="Times New Roman"/>
                <a:cs typeface="Times New Roman"/>
                <a:sym typeface="Times New Roman"/>
              </a:rPr>
              <a:t>Chatbot</a:t>
            </a:r>
            <a:r>
              <a:rPr lang="fr-FR" sz="1400" b="0" i="0" u="none" strike="noStrike" cap="none" dirty="0">
                <a:solidFill>
                  <a:schemeClr val="lt1"/>
                </a:solidFill>
                <a:latin typeface="Times New Roman"/>
                <a:ea typeface="Times New Roman"/>
                <a:cs typeface="Times New Roman"/>
                <a:sym typeface="Times New Roman"/>
              </a:rPr>
              <a:t> destiné pour les intégré dans un site web de vente en ligne</a:t>
            </a:r>
            <a:endParaRPr sz="1400" b="0" i="0" u="none" strike="noStrike" cap="none" dirty="0">
              <a:solidFill>
                <a:schemeClr val="lt1"/>
              </a:solidFill>
              <a:latin typeface="Times New Roman"/>
              <a:ea typeface="Times New Roman"/>
              <a:cs typeface="Times New Roman"/>
              <a:sym typeface="Times New Roman"/>
            </a:endParaRPr>
          </a:p>
        </p:txBody>
      </p:sp>
      <p:sp>
        <p:nvSpPr>
          <p:cNvPr id="355" name="Google Shape;355;p30"/>
          <p:cNvSpPr/>
          <p:nvPr/>
        </p:nvSpPr>
        <p:spPr>
          <a:xfrm>
            <a:off x="2051720" y="3003798"/>
            <a:ext cx="4330700" cy="1384954"/>
          </a:xfrm>
          <a:prstGeom prst="rect">
            <a:avLst/>
          </a:prstGeom>
          <a:noFill/>
          <a:ln>
            <a:noFill/>
          </a:ln>
        </p:spPr>
        <p:txBody>
          <a:bodyPr spcFirstLastPara="1" wrap="square" lIns="91425" tIns="45700" rIns="91425" bIns="45700" anchor="t" anchorCtr="0">
            <a:spAutoFit/>
          </a:bodyPr>
          <a:lstStyle/>
          <a:p>
            <a:pPr marL="0" marR="0" lvl="0" indent="0" algn="just" rtl="0">
              <a:lnSpc>
                <a:spcPct val="150000"/>
              </a:lnSpc>
              <a:spcBef>
                <a:spcPts val="0"/>
              </a:spcBef>
              <a:spcAft>
                <a:spcPts val="0"/>
              </a:spcAft>
              <a:buNone/>
            </a:pPr>
            <a:r>
              <a:rPr lang="fr-FR" sz="1400" b="0" i="0" u="none" strike="noStrike" cap="none" dirty="0">
                <a:solidFill>
                  <a:schemeClr val="lt1"/>
                </a:solidFill>
                <a:latin typeface="Times New Roman"/>
                <a:ea typeface="Times New Roman"/>
                <a:cs typeface="Times New Roman"/>
                <a:sym typeface="Times New Roman"/>
              </a:rPr>
              <a:t>On a commencé par quelques notions théoriques puis on a passer à définir les différentes parties de mon projet commençan</a:t>
            </a:r>
            <a:r>
              <a:rPr lang="fr-FR" dirty="0">
                <a:solidFill>
                  <a:schemeClr val="lt1"/>
                </a:solidFill>
                <a:latin typeface="Times New Roman"/>
                <a:ea typeface="Times New Roman"/>
                <a:cs typeface="Times New Roman"/>
                <a:sym typeface="Times New Roman"/>
              </a:rPr>
              <a:t>t par la collecte de données jusqu’à le déploiement</a:t>
            </a:r>
            <a:endParaRPr sz="1400" b="1" i="0" u="none" strike="noStrike" cap="none" dirty="0">
              <a:solidFill>
                <a:schemeClr val="lt1"/>
              </a:solidFill>
              <a:latin typeface="Times New Roman"/>
              <a:ea typeface="Times New Roman"/>
              <a:cs typeface="Times New Roman"/>
              <a:sym typeface="Times New Roman"/>
            </a:endParaRPr>
          </a:p>
        </p:txBody>
      </p:sp>
      <p:sp>
        <p:nvSpPr>
          <p:cNvPr id="356" name="Google Shape;356;p30"/>
          <p:cNvSpPr txBox="1"/>
          <p:nvPr/>
        </p:nvSpPr>
        <p:spPr>
          <a:xfrm>
            <a:off x="1907704" y="627534"/>
            <a:ext cx="1009650" cy="6463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fr-FR" sz="3600" b="0" i="0" u="none" strike="noStrike" cap="none">
                <a:solidFill>
                  <a:schemeClr val="lt1"/>
                </a:solidFill>
                <a:latin typeface="Kaushan Script"/>
                <a:ea typeface="Kaushan Script"/>
                <a:cs typeface="Kaushan Script"/>
                <a:sym typeface="Kaushan Script"/>
              </a:rPr>
              <a:t>01</a:t>
            </a:r>
            <a:endParaRPr sz="3600" b="0" i="0" u="none" strike="noStrike" cap="none">
              <a:solidFill>
                <a:schemeClr val="lt1"/>
              </a:solidFill>
              <a:latin typeface="Kaushan Script"/>
              <a:ea typeface="Kaushan Script"/>
              <a:cs typeface="Kaushan Script"/>
              <a:sym typeface="Kaushan Script"/>
            </a:endParaRPr>
          </a:p>
        </p:txBody>
      </p:sp>
      <p:sp>
        <p:nvSpPr>
          <p:cNvPr id="357" name="Google Shape;357;p30"/>
          <p:cNvSpPr txBox="1"/>
          <p:nvPr/>
        </p:nvSpPr>
        <p:spPr>
          <a:xfrm>
            <a:off x="3562350" y="2427734"/>
            <a:ext cx="1009650" cy="6463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fr-FR" sz="3600" b="0" i="0" u="none" strike="noStrike" cap="none">
                <a:solidFill>
                  <a:schemeClr val="lt1"/>
                </a:solidFill>
                <a:latin typeface="Kaushan Script"/>
                <a:ea typeface="Kaushan Script"/>
                <a:cs typeface="Kaushan Script"/>
                <a:sym typeface="Kaushan Script"/>
              </a:rPr>
              <a:t>02</a:t>
            </a:r>
            <a:endParaRPr sz="3600" b="0" i="0" u="none" strike="noStrike" cap="none">
              <a:solidFill>
                <a:schemeClr val="lt1"/>
              </a:solidFill>
              <a:latin typeface="Kaushan Script"/>
              <a:ea typeface="Kaushan Script"/>
              <a:cs typeface="Kaushan Script"/>
              <a:sym typeface="Kaushan Scrip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54"/>
                                        </p:tgtEl>
                                        <p:attrNameLst>
                                          <p:attrName>style.visibility</p:attrName>
                                        </p:attrNameLst>
                                      </p:cBhvr>
                                      <p:to>
                                        <p:strVal val="visible"/>
                                      </p:to>
                                    </p:set>
                                    <p:animEffect transition="in" filter="fade">
                                      <p:cBhvr>
                                        <p:cTn id="7" dur="750"/>
                                        <p:tgtEl>
                                          <p:spTgt spid="354"/>
                                        </p:tgtEl>
                                      </p:cBhvr>
                                    </p:animEffect>
                                  </p:childTnLst>
                                </p:cTn>
                              </p:par>
                              <p:par>
                                <p:cTn id="8" presetID="10" presetClass="entr" presetSubtype="0" fill="hold" nodeType="withEffect">
                                  <p:stCondLst>
                                    <p:cond delay="0"/>
                                  </p:stCondLst>
                                  <p:childTnLst>
                                    <p:set>
                                      <p:cBhvr>
                                        <p:cTn id="9" dur="1" fill="hold">
                                          <p:stCondLst>
                                            <p:cond delay="0"/>
                                          </p:stCondLst>
                                        </p:cTn>
                                        <p:tgtEl>
                                          <p:spTgt spid="355"/>
                                        </p:tgtEl>
                                        <p:attrNameLst>
                                          <p:attrName>style.visibility</p:attrName>
                                        </p:attrNameLst>
                                      </p:cBhvr>
                                      <p:to>
                                        <p:strVal val="visible"/>
                                      </p:to>
                                    </p:set>
                                    <p:animEffect transition="in" filter="fade">
                                      <p:cBhvr>
                                        <p:cTn id="10" dur="1000"/>
                                        <p:tgtEl>
                                          <p:spTgt spid="355"/>
                                        </p:tgtEl>
                                      </p:cBhvr>
                                    </p:animEffect>
                                  </p:childTnLst>
                                </p:cTn>
                              </p:par>
                              <p:par>
                                <p:cTn id="11" presetID="10" presetClass="entr" presetSubtype="0" fill="hold" nodeType="withEffect">
                                  <p:stCondLst>
                                    <p:cond delay="250"/>
                                  </p:stCondLst>
                                  <p:childTnLst>
                                    <p:set>
                                      <p:cBhvr>
                                        <p:cTn id="12" dur="1" fill="hold">
                                          <p:stCondLst>
                                            <p:cond delay="0"/>
                                          </p:stCondLst>
                                        </p:cTn>
                                        <p:tgtEl>
                                          <p:spTgt spid="356"/>
                                        </p:tgtEl>
                                        <p:attrNameLst>
                                          <p:attrName>style.visibility</p:attrName>
                                        </p:attrNameLst>
                                      </p:cBhvr>
                                      <p:to>
                                        <p:strVal val="visible"/>
                                      </p:to>
                                    </p:set>
                                    <p:animEffect transition="in" filter="fade">
                                      <p:cBhvr>
                                        <p:cTn id="13" dur="750"/>
                                        <p:tgtEl>
                                          <p:spTgt spid="356"/>
                                        </p:tgtEl>
                                      </p:cBhvr>
                                    </p:animEffect>
                                  </p:childTnLst>
                                </p:cTn>
                              </p:par>
                              <p:par>
                                <p:cTn id="14" presetID="10" presetClass="entr" presetSubtype="0" fill="hold" nodeType="withEffect">
                                  <p:stCondLst>
                                    <p:cond delay="250"/>
                                  </p:stCondLst>
                                  <p:childTnLst>
                                    <p:set>
                                      <p:cBhvr>
                                        <p:cTn id="15" dur="1" fill="hold">
                                          <p:stCondLst>
                                            <p:cond delay="0"/>
                                          </p:stCondLst>
                                        </p:cTn>
                                        <p:tgtEl>
                                          <p:spTgt spid="357"/>
                                        </p:tgtEl>
                                        <p:attrNameLst>
                                          <p:attrName>style.visibility</p:attrName>
                                        </p:attrNameLst>
                                      </p:cBhvr>
                                      <p:to>
                                        <p:strVal val="visible"/>
                                      </p:to>
                                    </p:set>
                                    <p:animEffect transition="in" filter="fade">
                                      <p:cBhvr>
                                        <p:cTn id="16" dur="750"/>
                                        <p:tgtEl>
                                          <p:spTgt spid="3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362" name="Google Shape;362;p31"/>
          <p:cNvSpPr txBox="1">
            <a:spLocks noGrp="1"/>
          </p:cNvSpPr>
          <p:nvPr>
            <p:ph type="title"/>
          </p:nvPr>
        </p:nvSpPr>
        <p:spPr>
          <a:xfrm>
            <a:off x="1732904" y="987574"/>
            <a:ext cx="5678192" cy="23061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4800"/>
              <a:buNone/>
            </a:pPr>
            <a:br>
              <a:rPr lang="fr-FR"/>
            </a:br>
            <a:r>
              <a:rPr lang="fr-FR"/>
              <a:t>Merci pour votre attention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4"/>
          <p:cNvSpPr txBox="1">
            <a:spLocks noGrp="1"/>
          </p:cNvSpPr>
          <p:nvPr>
            <p:ph type="title"/>
          </p:nvPr>
        </p:nvSpPr>
        <p:spPr>
          <a:xfrm>
            <a:off x="720100" y="509825"/>
            <a:ext cx="77040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000"/>
              <a:buNone/>
            </a:pPr>
            <a:r>
              <a:rPr lang="fr-FR">
                <a:solidFill>
                  <a:schemeClr val="accent6"/>
                </a:solidFill>
              </a:rPr>
              <a:t>Introduction</a:t>
            </a:r>
            <a:endParaRPr sz="3000">
              <a:solidFill>
                <a:schemeClr val="accent6"/>
              </a:solidFill>
            </a:endParaRPr>
          </a:p>
        </p:txBody>
      </p:sp>
      <p:sp>
        <p:nvSpPr>
          <p:cNvPr id="104" name="Google Shape;104;p4"/>
          <p:cNvSpPr txBox="1">
            <a:spLocks noGrp="1"/>
          </p:cNvSpPr>
          <p:nvPr>
            <p:ph type="body" idx="1"/>
          </p:nvPr>
        </p:nvSpPr>
        <p:spPr>
          <a:xfrm>
            <a:off x="720000" y="1152475"/>
            <a:ext cx="7704000" cy="3606000"/>
          </a:xfrm>
          <a:prstGeom prst="rect">
            <a:avLst/>
          </a:prstGeom>
          <a:solidFill>
            <a:schemeClr val="dk1">
              <a:alpha val="56470"/>
            </a:schemeClr>
          </a:solidFill>
          <a:ln>
            <a:noFill/>
          </a:ln>
        </p:spPr>
        <p:txBody>
          <a:bodyPr spcFirstLastPara="1" wrap="square" lIns="234000" tIns="234000" rIns="234000" bIns="91425" anchor="t" anchorCtr="0">
            <a:noAutofit/>
          </a:bodyPr>
          <a:lstStyle/>
          <a:p>
            <a:pPr marL="0" lvl="0" indent="0" algn="l" rtl="0">
              <a:lnSpc>
                <a:spcPct val="100000"/>
              </a:lnSpc>
              <a:spcBef>
                <a:spcPts val="0"/>
              </a:spcBef>
              <a:spcAft>
                <a:spcPts val="0"/>
              </a:spcAft>
              <a:buSzPts val="1100"/>
              <a:buNone/>
            </a:pPr>
            <a:r>
              <a:rPr lang="fr-FR">
                <a:solidFill>
                  <a:schemeClr val="lt2"/>
                </a:solidFill>
              </a:rPr>
              <a:t> </a:t>
            </a:r>
            <a:endParaRPr>
              <a:solidFill>
                <a:schemeClr val="lt2"/>
              </a:solidFill>
            </a:endParaRPr>
          </a:p>
          <a:p>
            <a:pPr marL="0" lvl="0" indent="0" algn="l" rtl="0">
              <a:lnSpc>
                <a:spcPct val="100000"/>
              </a:lnSpc>
              <a:spcBef>
                <a:spcPts val="0"/>
              </a:spcBef>
              <a:spcAft>
                <a:spcPts val="0"/>
              </a:spcAft>
              <a:buSzPts val="1100"/>
              <a:buNone/>
            </a:pPr>
            <a:endParaRPr>
              <a:solidFill>
                <a:schemeClr val="lt2"/>
              </a:solidFill>
            </a:endParaRPr>
          </a:p>
          <a:p>
            <a:pPr marL="0" lvl="0" indent="0" algn="l" rtl="0">
              <a:lnSpc>
                <a:spcPct val="100000"/>
              </a:lnSpc>
              <a:spcBef>
                <a:spcPts val="0"/>
              </a:spcBef>
              <a:spcAft>
                <a:spcPts val="0"/>
              </a:spcAft>
              <a:buSzPts val="1100"/>
              <a:buNone/>
            </a:pPr>
            <a:endParaRPr>
              <a:solidFill>
                <a:schemeClr val="lt2"/>
              </a:solidFill>
            </a:endParaRPr>
          </a:p>
          <a:p>
            <a:pPr marL="0" lvl="0" indent="0" algn="l" rtl="0">
              <a:lnSpc>
                <a:spcPct val="100000"/>
              </a:lnSpc>
              <a:spcBef>
                <a:spcPts val="1600"/>
              </a:spcBef>
              <a:spcAft>
                <a:spcPts val="1600"/>
              </a:spcAft>
              <a:buSzPts val="1100"/>
              <a:buNone/>
            </a:pPr>
            <a:endParaRPr>
              <a:solidFill>
                <a:schemeClr val="lt2"/>
              </a:solidFill>
            </a:endParaRPr>
          </a:p>
        </p:txBody>
      </p:sp>
      <p:sp>
        <p:nvSpPr>
          <p:cNvPr id="105" name="Google Shape;105;p4"/>
          <p:cNvSpPr/>
          <p:nvPr/>
        </p:nvSpPr>
        <p:spPr>
          <a:xfrm>
            <a:off x="5796136" y="4443958"/>
            <a:ext cx="2469014" cy="216024"/>
          </a:xfrm>
          <a:custGeom>
            <a:avLst/>
            <a:gdLst/>
            <a:ahLst/>
            <a:cxnLst/>
            <a:rect l="l" t="t" r="r" b="b"/>
            <a:pathLst>
              <a:path w="2973070" h="227964" extrusionOk="0">
                <a:moveTo>
                  <a:pt x="1486499" y="227699"/>
                </a:moveTo>
                <a:lnTo>
                  <a:pt x="1252982" y="226303"/>
                </a:lnTo>
                <a:lnTo>
                  <a:pt x="960008" y="220352"/>
                </a:lnTo>
                <a:lnTo>
                  <a:pt x="694067" y="210191"/>
                </a:lnTo>
                <a:lnTo>
                  <a:pt x="516309" y="200110"/>
                </a:lnTo>
                <a:lnTo>
                  <a:pt x="409675" y="192335"/>
                </a:lnTo>
                <a:lnTo>
                  <a:pt x="313499" y="183792"/>
                </a:lnTo>
                <a:lnTo>
                  <a:pt x="269589" y="179251"/>
                </a:lnTo>
                <a:lnTo>
                  <a:pt x="228601" y="174541"/>
                </a:lnTo>
                <a:lnTo>
                  <a:pt x="190639" y="169671"/>
                </a:lnTo>
                <a:lnTo>
                  <a:pt x="124200" y="159479"/>
                </a:lnTo>
                <a:lnTo>
                  <a:pt x="71095" y="148738"/>
                </a:lnTo>
                <a:lnTo>
                  <a:pt x="32146" y="137511"/>
                </a:lnTo>
                <a:lnTo>
                  <a:pt x="0" y="113849"/>
                </a:lnTo>
                <a:lnTo>
                  <a:pt x="5753" y="103839"/>
                </a:lnTo>
                <a:lnTo>
                  <a:pt x="50928" y="84303"/>
                </a:lnTo>
                <a:lnTo>
                  <a:pt x="89783" y="74882"/>
                </a:lnTo>
                <a:lnTo>
                  <a:pt x="139104" y="65762"/>
                </a:lnTo>
                <a:lnTo>
                  <a:pt x="198609" y="56996"/>
                </a:lnTo>
                <a:lnTo>
                  <a:pt x="268013" y="48636"/>
                </a:lnTo>
                <a:lnTo>
                  <a:pt x="347033" y="40735"/>
                </a:lnTo>
                <a:lnTo>
                  <a:pt x="475877" y="30359"/>
                </a:lnTo>
                <a:lnTo>
                  <a:pt x="650278" y="19721"/>
                </a:lnTo>
                <a:lnTo>
                  <a:pt x="841990" y="11257"/>
                </a:lnTo>
                <a:lnTo>
                  <a:pt x="1154470" y="2875"/>
                </a:lnTo>
                <a:lnTo>
                  <a:pt x="1486499" y="0"/>
                </a:lnTo>
                <a:lnTo>
                  <a:pt x="1795435" y="2462"/>
                </a:lnTo>
                <a:lnTo>
                  <a:pt x="2082267" y="9512"/>
                </a:lnTo>
                <a:lnTo>
                  <a:pt x="2278931" y="17508"/>
                </a:lnTo>
                <a:lnTo>
                  <a:pt x="2456690" y="27589"/>
                </a:lnTo>
                <a:lnTo>
                  <a:pt x="2563324" y="35364"/>
                </a:lnTo>
                <a:lnTo>
                  <a:pt x="2659500" y="43907"/>
                </a:lnTo>
                <a:lnTo>
                  <a:pt x="2703410" y="48448"/>
                </a:lnTo>
                <a:lnTo>
                  <a:pt x="2744398" y="53158"/>
                </a:lnTo>
                <a:lnTo>
                  <a:pt x="2782360" y="58028"/>
                </a:lnTo>
                <a:lnTo>
                  <a:pt x="2848798" y="68220"/>
                </a:lnTo>
                <a:lnTo>
                  <a:pt x="2901903" y="78961"/>
                </a:lnTo>
                <a:lnTo>
                  <a:pt x="2940853" y="90188"/>
                </a:lnTo>
                <a:lnTo>
                  <a:pt x="2972999" y="113849"/>
                </a:lnTo>
                <a:lnTo>
                  <a:pt x="2970938" y="119896"/>
                </a:lnTo>
                <a:lnTo>
                  <a:pt x="2923199" y="143181"/>
                </a:lnTo>
                <a:lnTo>
                  <a:pt x="2877069" y="154173"/>
                </a:lnTo>
                <a:lnTo>
                  <a:pt x="2817195" y="164648"/>
                </a:lnTo>
                <a:lnTo>
                  <a:pt x="2744398" y="174541"/>
                </a:lnTo>
                <a:lnTo>
                  <a:pt x="2703410" y="179251"/>
                </a:lnTo>
                <a:lnTo>
                  <a:pt x="2659500" y="183792"/>
                </a:lnTo>
                <a:lnTo>
                  <a:pt x="2563324" y="192335"/>
                </a:lnTo>
                <a:lnTo>
                  <a:pt x="2456690" y="200110"/>
                </a:lnTo>
                <a:lnTo>
                  <a:pt x="2278931" y="210191"/>
                </a:lnTo>
                <a:lnTo>
                  <a:pt x="2012991" y="220352"/>
                </a:lnTo>
                <a:lnTo>
                  <a:pt x="1720016" y="226303"/>
                </a:lnTo>
                <a:lnTo>
                  <a:pt x="1486499" y="227699"/>
                </a:lnTo>
                <a:close/>
              </a:path>
            </a:pathLst>
          </a:custGeom>
          <a:solidFill>
            <a:srgbClr val="006158">
              <a:alpha val="40000"/>
            </a:srgbClr>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06" name="Google Shape;106;p4"/>
          <p:cNvSpPr txBox="1"/>
          <p:nvPr/>
        </p:nvSpPr>
        <p:spPr>
          <a:xfrm>
            <a:off x="827584" y="1563638"/>
            <a:ext cx="4536600" cy="3216900"/>
          </a:xfrm>
          <a:prstGeom prst="rect">
            <a:avLst/>
          </a:prstGeom>
          <a:noFill/>
          <a:ln>
            <a:noFill/>
          </a:ln>
        </p:spPr>
        <p:txBody>
          <a:bodyPr spcFirstLastPara="1" wrap="square" lIns="91425" tIns="45700" rIns="91425" bIns="45700" anchor="t" anchorCtr="0">
            <a:spAutoFit/>
          </a:bodyPr>
          <a:lstStyle/>
          <a:p>
            <a:pPr marL="0" marR="0" lvl="0" indent="0" algn="just" rtl="0">
              <a:lnSpc>
                <a:spcPct val="150000"/>
              </a:lnSpc>
              <a:spcBef>
                <a:spcPts val="0"/>
              </a:spcBef>
              <a:spcAft>
                <a:spcPts val="0"/>
              </a:spcAft>
              <a:buNone/>
            </a:pPr>
            <a:r>
              <a:rPr lang="fr-FR">
                <a:solidFill>
                  <a:schemeClr val="lt2"/>
                </a:solidFill>
              </a:rPr>
              <a:t>Le Deep Learning (apprentissage profond) est une branche de l'intelligence artificielle qui consiste à entraîner des réseaux de neurones artificiels à partir de données afin qu'ils puissent apprendre à résoudre des problèmes complexes. Cette technologie est largement utilisée dans de nombreux domaines tels que la reconnaissance vocale, la reconnaissance d'image, la traduction automatique et la classification de données</a:t>
            </a:r>
            <a:r>
              <a:rPr lang="fr-FR" sz="1200">
                <a:solidFill>
                  <a:srgbClr val="D1D5DB"/>
                </a:solidFill>
                <a:highlight>
                  <a:srgbClr val="444654"/>
                </a:highlight>
                <a:latin typeface="Roboto"/>
                <a:ea typeface="Roboto"/>
                <a:cs typeface="Roboto"/>
                <a:sym typeface="Roboto"/>
              </a:rPr>
              <a:t>.</a:t>
            </a:r>
            <a:endParaRPr>
              <a:solidFill>
                <a:schemeClr val="lt2"/>
              </a:solidFill>
            </a:endParaRPr>
          </a:p>
          <a:p>
            <a:pPr marL="0" marR="0" lvl="0" indent="0" algn="l" rtl="0">
              <a:lnSpc>
                <a:spcPct val="100000"/>
              </a:lnSpc>
              <a:spcBef>
                <a:spcPts val="0"/>
              </a:spcBef>
              <a:spcAft>
                <a:spcPts val="0"/>
              </a:spcAft>
              <a:buNone/>
            </a:pPr>
            <a:endParaRPr sz="1400" b="0" i="0" u="none" strike="noStrike" cap="none">
              <a:solidFill>
                <a:schemeClr val="lt2"/>
              </a:solidFill>
              <a:latin typeface="Arial"/>
              <a:ea typeface="Arial"/>
              <a:cs typeface="Arial"/>
              <a:sym typeface="Arial"/>
            </a:endParaRPr>
          </a:p>
        </p:txBody>
      </p:sp>
      <p:sp>
        <p:nvSpPr>
          <p:cNvPr id="107" name="Google Shape;107;p4"/>
          <p:cNvSpPr/>
          <p:nvPr/>
        </p:nvSpPr>
        <p:spPr>
          <a:xfrm>
            <a:off x="8532440" y="4587974"/>
            <a:ext cx="432048" cy="410344"/>
          </a:xfrm>
          <a:prstGeom prst="donut">
            <a:avLst>
              <a:gd name="adj" fmla="val 25000"/>
            </a:avLst>
          </a:prstGeom>
          <a:solidFill>
            <a:schemeClr val="accent1"/>
          </a:solidFill>
          <a:ln w="25400" cap="flat" cmpd="sng">
            <a:solidFill>
              <a:srgbClr val="0825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fr-FR" sz="1500" b="0" i="0" u="none" strike="noStrike" cap="none" dirty="0">
                <a:solidFill>
                  <a:schemeClr val="lt2"/>
                </a:solidFill>
                <a:latin typeface="Arial"/>
                <a:ea typeface="Arial"/>
                <a:cs typeface="Arial"/>
                <a:sym typeface="Arial"/>
              </a:rPr>
              <a:t>2</a:t>
            </a:r>
            <a:endParaRPr sz="1500" b="0" i="0" u="none" strike="noStrike" cap="none" dirty="0">
              <a:solidFill>
                <a:schemeClr val="lt2"/>
              </a:solidFill>
              <a:latin typeface="Arial"/>
              <a:ea typeface="Arial"/>
              <a:cs typeface="Arial"/>
              <a:sym typeface="Arial"/>
            </a:endParaRPr>
          </a:p>
        </p:txBody>
      </p:sp>
      <p:pic>
        <p:nvPicPr>
          <p:cNvPr id="108" name="Google Shape;108;p4"/>
          <p:cNvPicPr preferRelativeResize="0"/>
          <p:nvPr/>
        </p:nvPicPr>
        <p:blipFill>
          <a:blip r:embed="rId3">
            <a:alphaModFix/>
          </a:blip>
          <a:stretch>
            <a:fillRect/>
          </a:stretch>
        </p:blipFill>
        <p:spPr>
          <a:xfrm>
            <a:off x="5508800" y="1563651"/>
            <a:ext cx="2756350" cy="248386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3"/>
                                        </p:tgtEl>
                                        <p:attrNameLst>
                                          <p:attrName>style.visibility</p:attrName>
                                        </p:attrNameLst>
                                      </p:cBhvr>
                                      <p:to>
                                        <p:strVal val="visible"/>
                                      </p:to>
                                    </p:set>
                                    <p:animEffect transition="in" filter="fade">
                                      <p:cBhvr>
                                        <p:cTn id="7" dur="1000"/>
                                        <p:tgtEl>
                                          <p:spTgt spid="1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3"/>
          <p:cNvSpPr txBox="1">
            <a:spLocks noGrp="1"/>
          </p:cNvSpPr>
          <p:nvPr>
            <p:ph type="title"/>
          </p:nvPr>
        </p:nvSpPr>
        <p:spPr>
          <a:xfrm>
            <a:off x="179512" y="971850"/>
            <a:ext cx="4131113" cy="31998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4200"/>
              <a:buNone/>
            </a:pPr>
            <a:r>
              <a:rPr lang="fr-FR" sz="4800" dirty="0"/>
              <a:t>Présentation de projet</a:t>
            </a:r>
            <a:endParaRPr sz="4800" dirty="0"/>
          </a:p>
        </p:txBody>
      </p:sp>
      <p:sp>
        <p:nvSpPr>
          <p:cNvPr id="97" name="Google Shape;97;p3"/>
          <p:cNvSpPr txBox="1">
            <a:spLocks noGrp="1"/>
          </p:cNvSpPr>
          <p:nvPr>
            <p:ph type="title" idx="2"/>
          </p:nvPr>
        </p:nvSpPr>
        <p:spPr>
          <a:xfrm>
            <a:off x="4849170" y="1001125"/>
            <a:ext cx="2026800" cy="1814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2000"/>
              <a:buNone/>
            </a:pPr>
            <a:r>
              <a:rPr lang="fr-FR" dirty="0"/>
              <a:t>02</a:t>
            </a:r>
            <a:endParaRPr dirty="0"/>
          </a:p>
        </p:txBody>
      </p:sp>
      <p:cxnSp>
        <p:nvCxnSpPr>
          <p:cNvPr id="98" name="Google Shape;98;p3"/>
          <p:cNvCxnSpPr/>
          <p:nvPr/>
        </p:nvCxnSpPr>
        <p:spPr>
          <a:xfrm rot="10800000" flipH="1">
            <a:off x="5001175" y="3111650"/>
            <a:ext cx="3425700" cy="2100"/>
          </a:xfrm>
          <a:prstGeom prst="straightConnector1">
            <a:avLst/>
          </a:prstGeom>
          <a:noFill/>
          <a:ln w="19050" cap="flat" cmpd="sng">
            <a:solidFill>
              <a:schemeClr val="lt2"/>
            </a:solidFill>
            <a:prstDash val="solid"/>
            <a:round/>
            <a:headEnd type="oval" w="med" len="med"/>
            <a:tailEnd type="oval" w="med" len="med"/>
          </a:ln>
        </p:spPr>
      </p:cxnSp>
    </p:spTree>
    <p:extLst>
      <p:ext uri="{BB962C8B-B14F-4D97-AF65-F5344CB8AC3E}">
        <p14:creationId xmlns:p14="http://schemas.microsoft.com/office/powerpoint/2010/main" val="1667182962"/>
      </p:ext>
    </p:extLst>
  </p:cSld>
  <p:clrMapOvr>
    <a:masterClrMapping/>
  </p:clrMapOvr>
  <p:transition>
    <p:strips dir="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4"/>
          <p:cNvSpPr txBox="1">
            <a:spLocks noGrp="1"/>
          </p:cNvSpPr>
          <p:nvPr>
            <p:ph type="title"/>
          </p:nvPr>
        </p:nvSpPr>
        <p:spPr>
          <a:xfrm>
            <a:off x="720100" y="509825"/>
            <a:ext cx="77040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000"/>
              <a:buNone/>
            </a:pPr>
            <a:r>
              <a:rPr lang="fr-FR" dirty="0">
                <a:solidFill>
                  <a:schemeClr val="accent6"/>
                </a:solidFill>
              </a:rPr>
              <a:t>Présentation de projet</a:t>
            </a:r>
            <a:endParaRPr sz="3000" dirty="0">
              <a:solidFill>
                <a:schemeClr val="accent6"/>
              </a:solidFill>
            </a:endParaRPr>
          </a:p>
        </p:txBody>
      </p:sp>
      <p:sp>
        <p:nvSpPr>
          <p:cNvPr id="104" name="Google Shape;104;p4"/>
          <p:cNvSpPr txBox="1">
            <a:spLocks noGrp="1"/>
          </p:cNvSpPr>
          <p:nvPr>
            <p:ph type="body" idx="1"/>
          </p:nvPr>
        </p:nvSpPr>
        <p:spPr>
          <a:xfrm>
            <a:off x="720000" y="1152475"/>
            <a:ext cx="7704000" cy="3606000"/>
          </a:xfrm>
          <a:prstGeom prst="rect">
            <a:avLst/>
          </a:prstGeom>
          <a:solidFill>
            <a:schemeClr val="dk1">
              <a:alpha val="56470"/>
            </a:schemeClr>
          </a:solidFill>
          <a:ln>
            <a:noFill/>
          </a:ln>
        </p:spPr>
        <p:txBody>
          <a:bodyPr spcFirstLastPara="1" wrap="square" lIns="234000" tIns="234000" rIns="234000" bIns="91425" anchor="t" anchorCtr="0">
            <a:noAutofit/>
          </a:bodyPr>
          <a:lstStyle/>
          <a:p>
            <a:pPr marL="0" lvl="0" indent="0" algn="l" rtl="0">
              <a:lnSpc>
                <a:spcPct val="100000"/>
              </a:lnSpc>
              <a:spcBef>
                <a:spcPts val="0"/>
              </a:spcBef>
              <a:spcAft>
                <a:spcPts val="0"/>
              </a:spcAft>
              <a:buSzPts val="1100"/>
              <a:buNone/>
            </a:pPr>
            <a:r>
              <a:rPr lang="fr-FR" dirty="0">
                <a:solidFill>
                  <a:schemeClr val="lt2"/>
                </a:solidFill>
              </a:rPr>
              <a:t> </a:t>
            </a:r>
            <a:endParaRPr dirty="0">
              <a:solidFill>
                <a:schemeClr val="lt2"/>
              </a:solidFill>
            </a:endParaRPr>
          </a:p>
          <a:p>
            <a:pPr marL="0" lvl="0" indent="0" algn="l" rtl="0">
              <a:lnSpc>
                <a:spcPct val="100000"/>
              </a:lnSpc>
              <a:spcBef>
                <a:spcPts val="0"/>
              </a:spcBef>
              <a:spcAft>
                <a:spcPts val="0"/>
              </a:spcAft>
              <a:buSzPts val="1100"/>
              <a:buNone/>
            </a:pPr>
            <a:endParaRPr dirty="0">
              <a:solidFill>
                <a:schemeClr val="lt2"/>
              </a:solidFill>
            </a:endParaRPr>
          </a:p>
          <a:p>
            <a:pPr marL="0" lvl="0" indent="0" algn="l" rtl="0">
              <a:lnSpc>
                <a:spcPct val="100000"/>
              </a:lnSpc>
              <a:spcBef>
                <a:spcPts val="0"/>
              </a:spcBef>
              <a:spcAft>
                <a:spcPts val="0"/>
              </a:spcAft>
              <a:buSzPts val="1100"/>
              <a:buNone/>
            </a:pPr>
            <a:endParaRPr dirty="0">
              <a:solidFill>
                <a:schemeClr val="lt2"/>
              </a:solidFill>
            </a:endParaRPr>
          </a:p>
          <a:p>
            <a:pPr marL="0" lvl="0" indent="0" algn="l" rtl="0">
              <a:lnSpc>
                <a:spcPct val="100000"/>
              </a:lnSpc>
              <a:spcBef>
                <a:spcPts val="1600"/>
              </a:spcBef>
              <a:spcAft>
                <a:spcPts val="1600"/>
              </a:spcAft>
              <a:buSzPts val="1100"/>
              <a:buNone/>
            </a:pPr>
            <a:endParaRPr dirty="0">
              <a:solidFill>
                <a:schemeClr val="lt2"/>
              </a:solidFill>
            </a:endParaRPr>
          </a:p>
        </p:txBody>
      </p:sp>
      <p:sp>
        <p:nvSpPr>
          <p:cNvPr id="105" name="Google Shape;105;p4"/>
          <p:cNvSpPr/>
          <p:nvPr/>
        </p:nvSpPr>
        <p:spPr>
          <a:xfrm>
            <a:off x="5796136" y="4443958"/>
            <a:ext cx="2469014" cy="216024"/>
          </a:xfrm>
          <a:custGeom>
            <a:avLst/>
            <a:gdLst/>
            <a:ahLst/>
            <a:cxnLst/>
            <a:rect l="l" t="t" r="r" b="b"/>
            <a:pathLst>
              <a:path w="2973070" h="227964" extrusionOk="0">
                <a:moveTo>
                  <a:pt x="1486499" y="227699"/>
                </a:moveTo>
                <a:lnTo>
                  <a:pt x="1252982" y="226303"/>
                </a:lnTo>
                <a:lnTo>
                  <a:pt x="960008" y="220352"/>
                </a:lnTo>
                <a:lnTo>
                  <a:pt x="694067" y="210191"/>
                </a:lnTo>
                <a:lnTo>
                  <a:pt x="516309" y="200110"/>
                </a:lnTo>
                <a:lnTo>
                  <a:pt x="409675" y="192335"/>
                </a:lnTo>
                <a:lnTo>
                  <a:pt x="313499" y="183792"/>
                </a:lnTo>
                <a:lnTo>
                  <a:pt x="269589" y="179251"/>
                </a:lnTo>
                <a:lnTo>
                  <a:pt x="228601" y="174541"/>
                </a:lnTo>
                <a:lnTo>
                  <a:pt x="190639" y="169671"/>
                </a:lnTo>
                <a:lnTo>
                  <a:pt x="124200" y="159479"/>
                </a:lnTo>
                <a:lnTo>
                  <a:pt x="71095" y="148738"/>
                </a:lnTo>
                <a:lnTo>
                  <a:pt x="32146" y="137511"/>
                </a:lnTo>
                <a:lnTo>
                  <a:pt x="0" y="113849"/>
                </a:lnTo>
                <a:lnTo>
                  <a:pt x="5753" y="103839"/>
                </a:lnTo>
                <a:lnTo>
                  <a:pt x="50928" y="84303"/>
                </a:lnTo>
                <a:lnTo>
                  <a:pt x="89783" y="74882"/>
                </a:lnTo>
                <a:lnTo>
                  <a:pt x="139104" y="65762"/>
                </a:lnTo>
                <a:lnTo>
                  <a:pt x="198609" y="56996"/>
                </a:lnTo>
                <a:lnTo>
                  <a:pt x="268013" y="48636"/>
                </a:lnTo>
                <a:lnTo>
                  <a:pt x="347033" y="40735"/>
                </a:lnTo>
                <a:lnTo>
                  <a:pt x="475877" y="30359"/>
                </a:lnTo>
                <a:lnTo>
                  <a:pt x="650278" y="19721"/>
                </a:lnTo>
                <a:lnTo>
                  <a:pt x="841990" y="11257"/>
                </a:lnTo>
                <a:lnTo>
                  <a:pt x="1154470" y="2875"/>
                </a:lnTo>
                <a:lnTo>
                  <a:pt x="1486499" y="0"/>
                </a:lnTo>
                <a:lnTo>
                  <a:pt x="1795435" y="2462"/>
                </a:lnTo>
                <a:lnTo>
                  <a:pt x="2082267" y="9512"/>
                </a:lnTo>
                <a:lnTo>
                  <a:pt x="2278931" y="17508"/>
                </a:lnTo>
                <a:lnTo>
                  <a:pt x="2456690" y="27589"/>
                </a:lnTo>
                <a:lnTo>
                  <a:pt x="2563324" y="35364"/>
                </a:lnTo>
                <a:lnTo>
                  <a:pt x="2659500" y="43907"/>
                </a:lnTo>
                <a:lnTo>
                  <a:pt x="2703410" y="48448"/>
                </a:lnTo>
                <a:lnTo>
                  <a:pt x="2744398" y="53158"/>
                </a:lnTo>
                <a:lnTo>
                  <a:pt x="2782360" y="58028"/>
                </a:lnTo>
                <a:lnTo>
                  <a:pt x="2848798" y="68220"/>
                </a:lnTo>
                <a:lnTo>
                  <a:pt x="2901903" y="78961"/>
                </a:lnTo>
                <a:lnTo>
                  <a:pt x="2940853" y="90188"/>
                </a:lnTo>
                <a:lnTo>
                  <a:pt x="2972999" y="113849"/>
                </a:lnTo>
                <a:lnTo>
                  <a:pt x="2970938" y="119896"/>
                </a:lnTo>
                <a:lnTo>
                  <a:pt x="2923199" y="143181"/>
                </a:lnTo>
                <a:lnTo>
                  <a:pt x="2877069" y="154173"/>
                </a:lnTo>
                <a:lnTo>
                  <a:pt x="2817195" y="164648"/>
                </a:lnTo>
                <a:lnTo>
                  <a:pt x="2744398" y="174541"/>
                </a:lnTo>
                <a:lnTo>
                  <a:pt x="2703410" y="179251"/>
                </a:lnTo>
                <a:lnTo>
                  <a:pt x="2659500" y="183792"/>
                </a:lnTo>
                <a:lnTo>
                  <a:pt x="2563324" y="192335"/>
                </a:lnTo>
                <a:lnTo>
                  <a:pt x="2456690" y="200110"/>
                </a:lnTo>
                <a:lnTo>
                  <a:pt x="2278931" y="210191"/>
                </a:lnTo>
                <a:lnTo>
                  <a:pt x="2012991" y="220352"/>
                </a:lnTo>
                <a:lnTo>
                  <a:pt x="1720016" y="226303"/>
                </a:lnTo>
                <a:lnTo>
                  <a:pt x="1486499" y="227699"/>
                </a:lnTo>
                <a:close/>
              </a:path>
            </a:pathLst>
          </a:custGeom>
          <a:solidFill>
            <a:srgbClr val="006158">
              <a:alpha val="40000"/>
            </a:srgbClr>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06" name="Google Shape;106;p4"/>
          <p:cNvSpPr txBox="1"/>
          <p:nvPr/>
        </p:nvSpPr>
        <p:spPr>
          <a:xfrm>
            <a:off x="827584" y="1563638"/>
            <a:ext cx="4536600" cy="2677616"/>
          </a:xfrm>
          <a:prstGeom prst="rect">
            <a:avLst/>
          </a:prstGeom>
          <a:noFill/>
          <a:ln>
            <a:noFill/>
          </a:ln>
        </p:spPr>
        <p:txBody>
          <a:bodyPr spcFirstLastPara="1" wrap="square" lIns="91425" tIns="45700" rIns="91425" bIns="45700" anchor="t" anchorCtr="0">
            <a:spAutoFit/>
          </a:bodyPr>
          <a:lstStyle/>
          <a:p>
            <a:pPr marL="0" marR="0" lvl="0" indent="0" algn="just" rtl="0">
              <a:lnSpc>
                <a:spcPct val="150000"/>
              </a:lnSpc>
              <a:spcBef>
                <a:spcPts val="0"/>
              </a:spcBef>
              <a:spcAft>
                <a:spcPts val="0"/>
              </a:spcAft>
              <a:buNone/>
            </a:pPr>
            <a:r>
              <a:rPr lang="fr-FR" b="0" i="0" dirty="0">
                <a:solidFill>
                  <a:srgbClr val="D1D5DB"/>
                </a:solidFill>
                <a:effectLst/>
                <a:latin typeface="Söhne"/>
              </a:rPr>
              <a:t>"Beverage Bot" est un </a:t>
            </a:r>
            <a:r>
              <a:rPr lang="fr-FR" b="0" i="0" dirty="0" err="1">
                <a:solidFill>
                  <a:srgbClr val="D1D5DB"/>
                </a:solidFill>
                <a:effectLst/>
                <a:latin typeface="Söhne"/>
              </a:rPr>
              <a:t>chatbot</a:t>
            </a:r>
            <a:r>
              <a:rPr lang="fr-FR" b="0" i="0" dirty="0">
                <a:solidFill>
                  <a:srgbClr val="D1D5DB"/>
                </a:solidFill>
                <a:effectLst/>
                <a:latin typeface="Söhne"/>
              </a:rPr>
              <a:t> de vente en ligne qui propose une variété de boissons chaudes et froides, pour offrir aux utilisateurs une expérience d'achat pratique et personnalisée. Il utilise l'intelligence artificielle et le traitement automatique du langage naturel pour comprendre les besoins des clients et leur fournir des recommandations de produits en fonction de leurs préférences et de leur historique d'achat.</a:t>
            </a:r>
            <a:endParaRPr sz="1400" b="0" i="0" u="none" strike="noStrike" cap="none" dirty="0">
              <a:solidFill>
                <a:schemeClr val="lt2"/>
              </a:solidFill>
              <a:latin typeface="Arial"/>
              <a:ea typeface="Arial"/>
              <a:cs typeface="Arial"/>
              <a:sym typeface="Arial"/>
            </a:endParaRPr>
          </a:p>
        </p:txBody>
      </p:sp>
      <p:sp>
        <p:nvSpPr>
          <p:cNvPr id="107" name="Google Shape;107;p4"/>
          <p:cNvSpPr/>
          <p:nvPr/>
        </p:nvSpPr>
        <p:spPr>
          <a:xfrm>
            <a:off x="8532440" y="4587974"/>
            <a:ext cx="432048" cy="410344"/>
          </a:xfrm>
          <a:prstGeom prst="donut">
            <a:avLst>
              <a:gd name="adj" fmla="val 25000"/>
            </a:avLst>
          </a:prstGeom>
          <a:solidFill>
            <a:schemeClr val="accent1"/>
          </a:solidFill>
          <a:ln w="25400" cap="flat" cmpd="sng">
            <a:solidFill>
              <a:srgbClr val="0825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fr-FR" sz="1500" b="0" i="0" u="none" strike="noStrike" cap="none" dirty="0">
                <a:solidFill>
                  <a:schemeClr val="lt2"/>
                </a:solidFill>
                <a:latin typeface="Arial"/>
                <a:ea typeface="Arial"/>
                <a:cs typeface="Arial"/>
                <a:sym typeface="Arial"/>
              </a:rPr>
              <a:t>3</a:t>
            </a:r>
            <a:endParaRPr sz="1500" b="0" i="0" u="none" strike="noStrike" cap="none" dirty="0">
              <a:solidFill>
                <a:schemeClr val="lt2"/>
              </a:solidFill>
              <a:latin typeface="Arial"/>
              <a:ea typeface="Arial"/>
              <a:cs typeface="Arial"/>
              <a:sym typeface="Arial"/>
            </a:endParaRPr>
          </a:p>
        </p:txBody>
      </p:sp>
      <p:pic>
        <p:nvPicPr>
          <p:cNvPr id="5" name="Picture 4">
            <a:extLst>
              <a:ext uri="{FF2B5EF4-FFF2-40B4-BE49-F238E27FC236}">
                <a16:creationId xmlns:a16="http://schemas.microsoft.com/office/drawing/2014/main" id="{67CD4E38-A52D-6430-2117-F39A93F38718}"/>
              </a:ext>
            </a:extLst>
          </p:cNvPr>
          <p:cNvPicPr>
            <a:picLocks noChangeAspect="1"/>
          </p:cNvPicPr>
          <p:nvPr/>
        </p:nvPicPr>
        <p:blipFill>
          <a:blip r:embed="rId3"/>
          <a:stretch>
            <a:fillRect/>
          </a:stretch>
        </p:blipFill>
        <p:spPr>
          <a:xfrm>
            <a:off x="5250491" y="1361573"/>
            <a:ext cx="3173509" cy="3396902"/>
          </a:xfrm>
          <a:prstGeom prst="rect">
            <a:avLst/>
          </a:prstGeom>
        </p:spPr>
      </p:pic>
    </p:spTree>
    <p:extLst>
      <p:ext uri="{BB962C8B-B14F-4D97-AF65-F5344CB8AC3E}">
        <p14:creationId xmlns:p14="http://schemas.microsoft.com/office/powerpoint/2010/main" val="2819799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3"/>
                                        </p:tgtEl>
                                        <p:attrNameLst>
                                          <p:attrName>style.visibility</p:attrName>
                                        </p:attrNameLst>
                                      </p:cBhvr>
                                      <p:to>
                                        <p:strVal val="visible"/>
                                      </p:to>
                                    </p:set>
                                    <p:animEffect transition="in" filter="fade">
                                      <p:cBhvr>
                                        <p:cTn id="7" dur="1000"/>
                                        <p:tgtEl>
                                          <p:spTgt spid="1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5"/>
          <p:cNvSpPr txBox="1">
            <a:spLocks noGrp="1"/>
          </p:cNvSpPr>
          <p:nvPr>
            <p:ph type="body" idx="1"/>
          </p:nvPr>
        </p:nvSpPr>
        <p:spPr>
          <a:xfrm>
            <a:off x="3215346" y="2428615"/>
            <a:ext cx="2057695" cy="326735"/>
          </a:xfrm>
          <a:prstGeom prst="rect">
            <a:avLst/>
          </a:prstGeom>
          <a:noFill/>
          <a:ln>
            <a:noFill/>
          </a:ln>
        </p:spPr>
        <p:txBody>
          <a:bodyPr spcFirstLastPara="1" wrap="square" lIns="91425" tIns="91425" rIns="91425" bIns="91425" anchor="ctr" anchorCtr="0">
            <a:noAutofit/>
          </a:bodyPr>
          <a:lstStyle/>
          <a:p>
            <a:pPr marL="0" lvl="0" indent="0" algn="just" rtl="0">
              <a:lnSpc>
                <a:spcPct val="100000"/>
              </a:lnSpc>
              <a:spcBef>
                <a:spcPts val="0"/>
              </a:spcBef>
              <a:spcAft>
                <a:spcPts val="0"/>
              </a:spcAft>
              <a:buSzPts val="1200"/>
              <a:buFont typeface="Arial"/>
              <a:buNone/>
            </a:pPr>
            <a:r>
              <a:rPr lang="fr-FR" b="1">
                <a:latin typeface="Arial"/>
                <a:ea typeface="Arial"/>
                <a:cs typeface="Arial"/>
                <a:sym typeface="Arial"/>
              </a:rPr>
              <a:t>Pipeline du projet</a:t>
            </a:r>
            <a:endParaRPr b="1">
              <a:latin typeface="Arial"/>
              <a:ea typeface="Arial"/>
              <a:cs typeface="Arial"/>
              <a:sym typeface="Arial"/>
            </a:endParaRPr>
          </a:p>
        </p:txBody>
      </p:sp>
      <p:sp>
        <p:nvSpPr>
          <p:cNvPr id="115" name="Google Shape;115;p5"/>
          <p:cNvSpPr txBox="1">
            <a:spLocks noGrp="1"/>
          </p:cNvSpPr>
          <p:nvPr>
            <p:ph type="body" idx="2"/>
          </p:nvPr>
        </p:nvSpPr>
        <p:spPr>
          <a:xfrm>
            <a:off x="5549366" y="2429374"/>
            <a:ext cx="951880" cy="284753"/>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200"/>
              <a:buFont typeface="Arial"/>
              <a:buNone/>
            </a:pPr>
            <a:r>
              <a:rPr lang="fr-FR"/>
              <a:t>SEARCH</a:t>
            </a:r>
            <a:endParaRPr/>
          </a:p>
        </p:txBody>
      </p:sp>
    </p:spTree>
  </p:cSld>
  <p:clrMapOvr>
    <a:masterClrMapping/>
  </p:clrMapOvr>
  <p:transition spd="slow" advTm="5495">
    <p:strips dir="rd"/>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6"/>
          <p:cNvSpPr txBox="1">
            <a:spLocks noGrp="1"/>
          </p:cNvSpPr>
          <p:nvPr>
            <p:ph type="title"/>
          </p:nvPr>
        </p:nvSpPr>
        <p:spPr>
          <a:xfrm>
            <a:off x="720100" y="509825"/>
            <a:ext cx="77040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000"/>
              <a:buNone/>
            </a:pPr>
            <a:r>
              <a:rPr lang="fr-FR" dirty="0"/>
              <a:t>Pipeline</a:t>
            </a:r>
            <a:endParaRPr dirty="0"/>
          </a:p>
        </p:txBody>
      </p:sp>
      <p:sp>
        <p:nvSpPr>
          <p:cNvPr id="122" name="Google Shape;122;p6"/>
          <p:cNvSpPr txBox="1"/>
          <p:nvPr/>
        </p:nvSpPr>
        <p:spPr>
          <a:xfrm>
            <a:off x="3131840" y="2571750"/>
            <a:ext cx="5256584" cy="335156"/>
          </a:xfrm>
          <a:prstGeom prst="rect">
            <a:avLst/>
          </a:prstGeom>
          <a:noFill/>
          <a:ln>
            <a:noFill/>
          </a:ln>
        </p:spPr>
        <p:txBody>
          <a:bodyPr spcFirstLastPara="1" wrap="square" lIns="91425" tIns="45700" rIns="91425" bIns="45700" anchor="t" anchorCtr="0">
            <a:spAutoFit/>
          </a:bodyPr>
          <a:lstStyle/>
          <a:p>
            <a:pPr marL="342900" marR="0" lvl="0" indent="-342900" algn="l" rtl="0">
              <a:lnSpc>
                <a:spcPct val="150000"/>
              </a:lnSpc>
              <a:spcBef>
                <a:spcPts val="0"/>
              </a:spcBef>
              <a:spcAft>
                <a:spcPts val="0"/>
              </a:spcAft>
              <a:buNone/>
            </a:pPr>
            <a:endParaRPr sz="1200" b="1" i="0" u="none" strike="noStrike" cap="none">
              <a:solidFill>
                <a:srgbClr val="000000"/>
              </a:solidFill>
              <a:latin typeface="Arial"/>
              <a:ea typeface="Arial"/>
              <a:cs typeface="Arial"/>
              <a:sym typeface="Arial"/>
            </a:endParaRPr>
          </a:p>
        </p:txBody>
      </p:sp>
      <p:sp>
        <p:nvSpPr>
          <p:cNvPr id="123" name="Google Shape;123;p6"/>
          <p:cNvSpPr/>
          <p:nvPr/>
        </p:nvSpPr>
        <p:spPr>
          <a:xfrm>
            <a:off x="8532440" y="4587974"/>
            <a:ext cx="432048" cy="410344"/>
          </a:xfrm>
          <a:prstGeom prst="donut">
            <a:avLst>
              <a:gd name="adj" fmla="val 25000"/>
            </a:avLst>
          </a:prstGeom>
          <a:solidFill>
            <a:schemeClr val="accent1"/>
          </a:solidFill>
          <a:ln w="25400" cap="flat" cmpd="sng">
            <a:solidFill>
              <a:srgbClr val="0825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fr-FR" sz="1500" dirty="0">
                <a:solidFill>
                  <a:schemeClr val="lt2"/>
                </a:solidFill>
              </a:rPr>
              <a:t>4</a:t>
            </a:r>
            <a:endParaRPr sz="1500" b="0" i="0" u="none" strike="noStrike" cap="none" dirty="0">
              <a:solidFill>
                <a:schemeClr val="lt2"/>
              </a:solidFill>
              <a:latin typeface="Arial"/>
              <a:ea typeface="Arial"/>
              <a:cs typeface="Arial"/>
              <a:sym typeface="Arial"/>
            </a:endParaRPr>
          </a:p>
        </p:txBody>
      </p:sp>
      <p:pic>
        <p:nvPicPr>
          <p:cNvPr id="3" name="Picture 2">
            <a:extLst>
              <a:ext uri="{FF2B5EF4-FFF2-40B4-BE49-F238E27FC236}">
                <a16:creationId xmlns:a16="http://schemas.microsoft.com/office/drawing/2014/main" id="{B1C4BA6E-A25D-BC75-AF55-36F3087086F3}"/>
              </a:ext>
            </a:extLst>
          </p:cNvPr>
          <p:cNvPicPr>
            <a:picLocks noChangeAspect="1"/>
          </p:cNvPicPr>
          <p:nvPr/>
        </p:nvPicPr>
        <p:blipFill>
          <a:blip r:embed="rId3"/>
          <a:stretch>
            <a:fillRect/>
          </a:stretch>
        </p:blipFill>
        <p:spPr>
          <a:xfrm>
            <a:off x="1046391" y="1295683"/>
            <a:ext cx="7204474" cy="1178196"/>
          </a:xfrm>
          <a:prstGeom prst="rect">
            <a:avLst/>
          </a:prstGeom>
          <a:ln w="25400">
            <a:solidFill>
              <a:schemeClr val="bg1">
                <a:lumMod val="60000"/>
                <a:lumOff val="40000"/>
              </a:schemeClr>
            </a:solidFill>
          </a:ln>
        </p:spPr>
      </p:pic>
      <p:pic>
        <p:nvPicPr>
          <p:cNvPr id="1030" name="Picture 6">
            <a:extLst>
              <a:ext uri="{FF2B5EF4-FFF2-40B4-BE49-F238E27FC236}">
                <a16:creationId xmlns:a16="http://schemas.microsoft.com/office/drawing/2014/main" id="{DB326182-AB40-1351-4F6D-A8BE400FB90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66894" y="3290982"/>
            <a:ext cx="1221887" cy="49684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68B8C9EE-B221-B766-2C74-3ECAF51FED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37029" y="3601181"/>
            <a:ext cx="564648" cy="618687"/>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TensorFlow - Wikipedia">
            <a:extLst>
              <a:ext uri="{FF2B5EF4-FFF2-40B4-BE49-F238E27FC236}">
                <a16:creationId xmlns:a16="http://schemas.microsoft.com/office/drawing/2014/main" id="{6F37028E-554B-4DDB-C759-D1C8122F745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68660" y="2695500"/>
            <a:ext cx="1101386" cy="781931"/>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Keras: Deep Learning for humans">
            <a:extLst>
              <a:ext uri="{FF2B5EF4-FFF2-40B4-BE49-F238E27FC236}">
                <a16:creationId xmlns:a16="http://schemas.microsoft.com/office/drawing/2014/main" id="{FAB5545F-BBC3-5F41-F0F9-EC6FAB61110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244871" y="3693634"/>
            <a:ext cx="1222100" cy="354324"/>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a:extLst>
              <a:ext uri="{FF2B5EF4-FFF2-40B4-BE49-F238E27FC236}">
                <a16:creationId xmlns:a16="http://schemas.microsoft.com/office/drawing/2014/main" id="{54D0FF86-62B0-B102-E29D-C237E31ED7F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338403" y="2836413"/>
            <a:ext cx="1035035" cy="55723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E9A4A9A4-3799-042F-7795-8840F0B4D268}"/>
              </a:ext>
            </a:extLst>
          </p:cNvPr>
          <p:cNvPicPr>
            <a:picLocks noChangeAspect="1"/>
          </p:cNvPicPr>
          <p:nvPr/>
        </p:nvPicPr>
        <p:blipFill>
          <a:blip r:embed="rId9"/>
          <a:stretch>
            <a:fillRect/>
          </a:stretch>
        </p:blipFill>
        <p:spPr>
          <a:xfrm>
            <a:off x="4964352" y="2695500"/>
            <a:ext cx="2142810" cy="1352458"/>
          </a:xfrm>
          <a:prstGeom prst="rect">
            <a:avLst/>
          </a:prstGeom>
        </p:spPr>
      </p:pic>
      <p:pic>
        <p:nvPicPr>
          <p:cNvPr id="9" name="Picture 8">
            <a:extLst>
              <a:ext uri="{FF2B5EF4-FFF2-40B4-BE49-F238E27FC236}">
                <a16:creationId xmlns:a16="http://schemas.microsoft.com/office/drawing/2014/main" id="{2C7396AF-F04B-A3D8-CA85-69FA48F93E7E}"/>
              </a:ext>
            </a:extLst>
          </p:cNvPr>
          <p:cNvPicPr>
            <a:picLocks noChangeAspect="1"/>
          </p:cNvPicPr>
          <p:nvPr/>
        </p:nvPicPr>
        <p:blipFill>
          <a:blip r:embed="rId10"/>
          <a:stretch>
            <a:fillRect/>
          </a:stretch>
        </p:blipFill>
        <p:spPr>
          <a:xfrm>
            <a:off x="2501995" y="2959914"/>
            <a:ext cx="1035034" cy="1035034"/>
          </a:xfrm>
          <a:prstGeom prst="rect">
            <a:avLst/>
          </a:prstGeom>
        </p:spPr>
      </p:pic>
      <p:pic>
        <p:nvPicPr>
          <p:cNvPr id="1052" name="Picture 28" descr="Download Google Cloud Platform (GCP) Logo in SVG Vector or PNG File Format  - Logo.wine">
            <a:extLst>
              <a:ext uri="{FF2B5EF4-FFF2-40B4-BE49-F238E27FC236}">
                <a16:creationId xmlns:a16="http://schemas.microsoft.com/office/drawing/2014/main" id="{D6F83B44-4909-50C5-C8DB-90E48BDDCB8F}"/>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657567" y="2909109"/>
            <a:ext cx="1580992" cy="105399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8"/>
          <p:cNvSpPr txBox="1">
            <a:spLocks noGrp="1"/>
          </p:cNvSpPr>
          <p:nvPr>
            <p:ph type="title"/>
          </p:nvPr>
        </p:nvSpPr>
        <p:spPr>
          <a:xfrm>
            <a:off x="179512" y="971850"/>
            <a:ext cx="4131113" cy="31998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4200"/>
              <a:buNone/>
            </a:pPr>
            <a:r>
              <a:rPr lang="fr-FR" sz="4800" dirty="0"/>
              <a:t>Ingestion</a:t>
            </a:r>
            <a:endParaRPr sz="4800" dirty="0"/>
          </a:p>
        </p:txBody>
      </p:sp>
      <p:sp>
        <p:nvSpPr>
          <p:cNvPr id="140" name="Google Shape;140;p8"/>
          <p:cNvSpPr txBox="1">
            <a:spLocks noGrp="1"/>
          </p:cNvSpPr>
          <p:nvPr>
            <p:ph type="title" idx="2"/>
          </p:nvPr>
        </p:nvSpPr>
        <p:spPr>
          <a:xfrm>
            <a:off x="4849170" y="1001125"/>
            <a:ext cx="2387126" cy="1814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2000"/>
              <a:buNone/>
            </a:pPr>
            <a:r>
              <a:rPr lang="fr-FR" dirty="0"/>
              <a:t>03</a:t>
            </a:r>
            <a:endParaRPr dirty="0"/>
          </a:p>
        </p:txBody>
      </p:sp>
      <p:cxnSp>
        <p:nvCxnSpPr>
          <p:cNvPr id="141" name="Google Shape;141;p8"/>
          <p:cNvCxnSpPr/>
          <p:nvPr/>
        </p:nvCxnSpPr>
        <p:spPr>
          <a:xfrm rot="10800000" flipH="1">
            <a:off x="5001175" y="3111650"/>
            <a:ext cx="3425700" cy="2100"/>
          </a:xfrm>
          <a:prstGeom prst="straightConnector1">
            <a:avLst/>
          </a:prstGeom>
          <a:noFill/>
          <a:ln w="19050" cap="flat" cmpd="sng">
            <a:solidFill>
              <a:schemeClr val="lt2"/>
            </a:solidFill>
            <a:prstDash val="solid"/>
            <a:round/>
            <a:headEnd type="oval" w="med" len="med"/>
            <a:tailEnd type="oval" w="med" len="med"/>
          </a:ln>
        </p:spPr>
      </p:cxnSp>
    </p:spTree>
  </p:cSld>
  <p:clrMapOvr>
    <a:masterClrMapping/>
  </p:clrMapOvr>
  <p:transition>
    <p:strips dir="ru"/>
  </p:transition>
</p:sld>
</file>

<file path=ppt/theme/theme1.xml><?xml version="1.0" encoding="utf-8"?>
<a:theme xmlns:a="http://schemas.openxmlformats.org/drawingml/2006/main" name="Ai Tech Agency by Slidesgo">
  <a:themeElements>
    <a:clrScheme name="Simple Light">
      <a:dk1>
        <a:srgbClr val="0C343D"/>
      </a:dk1>
      <a:lt1>
        <a:srgbClr val="00C3B1"/>
      </a:lt1>
      <a:dk2>
        <a:srgbClr val="CC4125"/>
      </a:dk2>
      <a:lt2>
        <a:srgbClr val="F3F3F3"/>
      </a:lt2>
      <a:accent1>
        <a:srgbClr val="0C343D"/>
      </a:accent1>
      <a:accent2>
        <a:srgbClr val="00C3B1"/>
      </a:accent2>
      <a:accent3>
        <a:srgbClr val="CC4125"/>
      </a:accent3>
      <a:accent4>
        <a:srgbClr val="F3F3F3"/>
      </a:accent4>
      <a:accent5>
        <a:srgbClr val="0C343D"/>
      </a:accent5>
      <a:accent6>
        <a:srgbClr val="00C3B1"/>
      </a:accent6>
      <a:hlink>
        <a:srgbClr val="F3F3F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115</TotalTime>
  <Words>739</Words>
  <Application>Microsoft Office PowerPoint</Application>
  <PresentationFormat>On-screen Show (16:9)</PresentationFormat>
  <Paragraphs>96</Paragraphs>
  <Slides>32</Slides>
  <Notes>32</Notes>
  <HiddenSlides>0</HiddenSlides>
  <MMClips>1</MMClips>
  <ScaleCrop>false</ScaleCrop>
  <HeadingPairs>
    <vt:vector size="6" baseType="variant">
      <vt:variant>
        <vt:lpstr>Fonts Used</vt:lpstr>
      </vt:variant>
      <vt:variant>
        <vt:i4>16</vt:i4>
      </vt:variant>
      <vt:variant>
        <vt:lpstr>Theme</vt:lpstr>
      </vt:variant>
      <vt:variant>
        <vt:i4>2</vt:i4>
      </vt:variant>
      <vt:variant>
        <vt:lpstr>Slide Titles</vt:lpstr>
      </vt:variant>
      <vt:variant>
        <vt:i4>32</vt:i4>
      </vt:variant>
    </vt:vector>
  </HeadingPairs>
  <TitlesOfParts>
    <vt:vector size="50" baseType="lpstr">
      <vt:lpstr>Proxima Nova</vt:lpstr>
      <vt:lpstr>Arial</vt:lpstr>
      <vt:lpstr>Proxima Nova Semibold</vt:lpstr>
      <vt:lpstr>Microsoft Yahei</vt:lpstr>
      <vt:lpstr>Anton</vt:lpstr>
      <vt:lpstr>Arial Rounded</vt:lpstr>
      <vt:lpstr>Google Sans</vt:lpstr>
      <vt:lpstr>Twentieth Century</vt:lpstr>
      <vt:lpstr>Roboto</vt:lpstr>
      <vt:lpstr>Advent Pro Light</vt:lpstr>
      <vt:lpstr>Calibri</vt:lpstr>
      <vt:lpstr>Söhne</vt:lpstr>
      <vt:lpstr>Rajdhani</vt:lpstr>
      <vt:lpstr>Fira Sans Condensed Light</vt:lpstr>
      <vt:lpstr>Times New Roman</vt:lpstr>
      <vt:lpstr>Kaushan Script</vt:lpstr>
      <vt:lpstr>Ai Tech Agency by Slidesgo</vt:lpstr>
      <vt:lpstr>Slidesgo Final Pages</vt:lpstr>
      <vt:lpstr>Mini-Projet Deep Learning  </vt:lpstr>
      <vt:lpstr>PowerPoint Presentation</vt:lpstr>
      <vt:lpstr>Introduction</vt:lpstr>
      <vt:lpstr>Introduction</vt:lpstr>
      <vt:lpstr>Présentation de projet</vt:lpstr>
      <vt:lpstr>Présentation de projet</vt:lpstr>
      <vt:lpstr>PowerPoint Presentation</vt:lpstr>
      <vt:lpstr>Pipeline</vt:lpstr>
      <vt:lpstr>Ingestion</vt:lpstr>
      <vt:lpstr>Collecte de données :</vt:lpstr>
      <vt:lpstr>Nettoyage de données</vt:lpstr>
      <vt:lpstr>Nettoyage de données :</vt:lpstr>
      <vt:lpstr>Prétraitement</vt:lpstr>
      <vt:lpstr>Prétraitement :</vt:lpstr>
      <vt:lpstr>Modélisation</vt:lpstr>
      <vt:lpstr>Modélisation :</vt:lpstr>
      <vt:lpstr>Fonctionnement :</vt:lpstr>
      <vt:lpstr>Modélisation :</vt:lpstr>
      <vt:lpstr>Evaluation du modèle :</vt:lpstr>
      <vt:lpstr>Evaluation du modèle :</vt:lpstr>
      <vt:lpstr>Test :</vt:lpstr>
      <vt:lpstr>Déploiement</vt:lpstr>
      <vt:lpstr>Déploiement :</vt:lpstr>
      <vt:lpstr>Les Etapes de déploiement: Création d’un projet</vt:lpstr>
      <vt:lpstr>Les Etapes de déploiement: Création Bucket</vt:lpstr>
      <vt:lpstr>Importation de Modèle</vt:lpstr>
      <vt:lpstr>Création d’une fonction</vt:lpstr>
      <vt:lpstr>Création d’une fonction</vt:lpstr>
      <vt:lpstr>Importation de code source</vt:lpstr>
      <vt:lpstr>Conclusion</vt:lpstr>
      <vt:lpstr>Conclusion</vt:lpstr>
      <vt:lpstr> Merci pour votre attention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Mini-Projet Deep Learning</dc:title>
  <dc:creator>Ines</dc:creator>
  <cp:lastModifiedBy>Hamza  Youssef</cp:lastModifiedBy>
  <cp:revision>5</cp:revision>
  <dcterms:modified xsi:type="dcterms:W3CDTF">2023-04-24T08:43:14Z</dcterms:modified>
</cp:coreProperties>
</file>